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58" r:id="rId3"/>
    <p:sldId id="259" r:id="rId4"/>
    <p:sldId id="257" r:id="rId5"/>
    <p:sldId id="260" r:id="rId6"/>
    <p:sldId id="261" r:id="rId7"/>
    <p:sldId id="274" r:id="rId8"/>
    <p:sldId id="281" r:id="rId9"/>
    <p:sldId id="285" r:id="rId10"/>
    <p:sldId id="286" r:id="rId11"/>
    <p:sldId id="287" r:id="rId12"/>
    <p:sldId id="262" r:id="rId13"/>
    <p:sldId id="263" r:id="rId14"/>
    <p:sldId id="271" r:id="rId15"/>
    <p:sldId id="275" r:id="rId16"/>
    <p:sldId id="265" r:id="rId17"/>
    <p:sldId id="272" r:id="rId18"/>
    <p:sldId id="273" r:id="rId19"/>
    <p:sldId id="266" r:id="rId20"/>
    <p:sldId id="284" r:id="rId21"/>
    <p:sldId id="288" r:id="rId22"/>
    <p:sldId id="290" r:id="rId23"/>
    <p:sldId id="291" r:id="rId24"/>
    <p:sldId id="314" r:id="rId25"/>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1pPr>
    <a:lvl2pPr marL="457200"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2pPr>
    <a:lvl3pPr marL="914400"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3pPr>
    <a:lvl4pPr marL="1371600"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4pPr>
    <a:lvl5pPr marL="1828800" algn="l" rtl="0" eaLnBrk="0" fontAlgn="base" hangingPunct="0">
      <a:spcBef>
        <a:spcPct val="0"/>
      </a:spcBef>
      <a:spcAft>
        <a:spcPct val="0"/>
      </a:spcAft>
      <a:defRPr kern="1200">
        <a:solidFill>
          <a:schemeClr val="tx1"/>
        </a:solidFill>
        <a:latin typeface="Constantia" panose="02030602050306030303" pitchFamily="18" charset="0"/>
        <a:ea typeface="+mn-ea"/>
        <a:cs typeface="+mn-cs"/>
      </a:defRPr>
    </a:lvl5pPr>
    <a:lvl6pPr marL="2286000" algn="l" defTabSz="914400" rtl="0" eaLnBrk="1" latinLnBrk="0" hangingPunct="1">
      <a:defRPr kern="1200">
        <a:solidFill>
          <a:schemeClr val="tx1"/>
        </a:solidFill>
        <a:latin typeface="Constantia" panose="02030602050306030303" pitchFamily="18" charset="0"/>
        <a:ea typeface="+mn-ea"/>
        <a:cs typeface="+mn-cs"/>
      </a:defRPr>
    </a:lvl6pPr>
    <a:lvl7pPr marL="2743200" algn="l" defTabSz="914400" rtl="0" eaLnBrk="1" latinLnBrk="0" hangingPunct="1">
      <a:defRPr kern="1200">
        <a:solidFill>
          <a:schemeClr val="tx1"/>
        </a:solidFill>
        <a:latin typeface="Constantia" panose="02030602050306030303" pitchFamily="18" charset="0"/>
        <a:ea typeface="+mn-ea"/>
        <a:cs typeface="+mn-cs"/>
      </a:defRPr>
    </a:lvl7pPr>
    <a:lvl8pPr marL="3200400" algn="l" defTabSz="914400" rtl="0" eaLnBrk="1" latinLnBrk="0" hangingPunct="1">
      <a:defRPr kern="1200">
        <a:solidFill>
          <a:schemeClr val="tx1"/>
        </a:solidFill>
        <a:latin typeface="Constantia" panose="02030602050306030303" pitchFamily="18" charset="0"/>
        <a:ea typeface="+mn-ea"/>
        <a:cs typeface="+mn-cs"/>
      </a:defRPr>
    </a:lvl8pPr>
    <a:lvl9pPr marL="3657600" algn="l" defTabSz="914400" rtl="0" eaLnBrk="1" latinLnBrk="0" hangingPunct="1">
      <a:defRPr kern="1200">
        <a:solidFill>
          <a:schemeClr val="tx1"/>
        </a:solidFill>
        <a:latin typeface="Constantia" panose="02030602050306030303"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34" autoAdjust="0"/>
    <p:restoredTop sz="95579" autoAdjust="0"/>
  </p:normalViewPr>
  <p:slideViewPr>
    <p:cSldViewPr>
      <p:cViewPr varScale="1">
        <p:scale>
          <a:sx n="99" d="100"/>
          <a:sy n="99" d="100"/>
        </p:scale>
        <p:origin x="1290" y="90"/>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guide orient="horz" pos="3223"/>
        <p:guide pos="223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F732DC6-08B6-4B21-E8DC-1DB8643AEB1A}"/>
              </a:ext>
            </a:extLst>
          </p:cNvPr>
          <p:cNvSpPr>
            <a:spLocks noGrp="1"/>
          </p:cNvSpPr>
          <p:nvPr>
            <p:ph type="hdr" sz="quarter"/>
          </p:nvPr>
        </p:nvSpPr>
        <p:spPr>
          <a:xfrm>
            <a:off x="1" y="2"/>
            <a:ext cx="3078048" cy="510974"/>
          </a:xfrm>
          <a:prstGeom prst="rect">
            <a:avLst/>
          </a:prstGeom>
        </p:spPr>
        <p:txBody>
          <a:bodyPr vert="horz" lIns="99036" tIns="49518" rIns="99036" bIns="49518" rtlCol="0"/>
          <a:lstStyle>
            <a:lvl1pPr algn="l" eaLnBrk="1" fontAlgn="auto" hangingPunct="1">
              <a:spcBef>
                <a:spcPts val="0"/>
              </a:spcBef>
              <a:spcAft>
                <a:spcPts val="0"/>
              </a:spcAft>
              <a:defRPr sz="1300">
                <a:latin typeface="+mn-lt"/>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D15726EE-4C1C-867E-319D-C9B1E88F80F9}"/>
              </a:ext>
            </a:extLst>
          </p:cNvPr>
          <p:cNvSpPr>
            <a:spLocks noGrp="1"/>
          </p:cNvSpPr>
          <p:nvPr>
            <p:ph type="dt" sz="quarter" idx="1"/>
          </p:nvPr>
        </p:nvSpPr>
        <p:spPr>
          <a:xfrm>
            <a:off x="4022887" y="2"/>
            <a:ext cx="3078048" cy="510974"/>
          </a:xfrm>
          <a:prstGeom prst="rect">
            <a:avLst/>
          </a:prstGeom>
        </p:spPr>
        <p:txBody>
          <a:bodyPr vert="horz" lIns="99036" tIns="49518" rIns="99036" bIns="49518" rtlCol="0"/>
          <a:lstStyle>
            <a:lvl1pPr algn="r" eaLnBrk="1" fontAlgn="auto" hangingPunct="1">
              <a:spcBef>
                <a:spcPts val="0"/>
              </a:spcBef>
              <a:spcAft>
                <a:spcPts val="0"/>
              </a:spcAft>
              <a:defRPr sz="1300" smtClean="0">
                <a:latin typeface="+mn-lt"/>
              </a:defRPr>
            </a:lvl1pPr>
          </a:lstStyle>
          <a:p>
            <a:pPr>
              <a:defRPr/>
            </a:pPr>
            <a:r>
              <a:rPr lang="en-US" sz="1000">
                <a:latin typeface="Arial" panose="020B0604020202020204" pitchFamily="34" charset="0"/>
                <a:cs typeface="Arial" panose="020B0604020202020204" pitchFamily="34" charset="0"/>
              </a:rPr>
              <a:t>11/3/2024 am</a:t>
            </a:r>
            <a:endParaRPr lang="en-US" sz="1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4013DEFE-657F-559C-889C-4AABFB26BAAC}"/>
              </a:ext>
            </a:extLst>
          </p:cNvPr>
          <p:cNvSpPr>
            <a:spLocks noGrp="1"/>
          </p:cNvSpPr>
          <p:nvPr>
            <p:ph type="ftr" sz="quarter" idx="2"/>
          </p:nvPr>
        </p:nvSpPr>
        <p:spPr>
          <a:xfrm>
            <a:off x="1" y="9720361"/>
            <a:ext cx="3078048" cy="510974"/>
          </a:xfrm>
          <a:prstGeom prst="rect">
            <a:avLst/>
          </a:prstGeom>
        </p:spPr>
        <p:txBody>
          <a:bodyPr vert="horz" lIns="99036" tIns="49518" rIns="99036" bIns="49518" rtlCol="0" anchor="b"/>
          <a:lstStyle>
            <a:lvl1pPr algn="l" eaLnBrk="1" fontAlgn="auto" hangingPunct="1">
              <a:spcBef>
                <a:spcPts val="0"/>
              </a:spcBef>
              <a:spcAft>
                <a:spcPts val="0"/>
              </a:spcAft>
              <a:defRPr sz="1300" smtClean="0">
                <a:latin typeface="+mn-lt"/>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317F8455-C544-9539-0BED-3FFD75CEB52A}"/>
              </a:ext>
            </a:extLst>
          </p:cNvPr>
          <p:cNvSpPr>
            <a:spLocks noGrp="1"/>
          </p:cNvSpPr>
          <p:nvPr>
            <p:ph type="sldNum" sz="quarter" idx="3"/>
          </p:nvPr>
        </p:nvSpPr>
        <p:spPr>
          <a:xfrm>
            <a:off x="4022887" y="9720361"/>
            <a:ext cx="3078048" cy="510974"/>
          </a:xfrm>
          <a:prstGeom prst="rect">
            <a:avLst/>
          </a:prstGeom>
        </p:spPr>
        <p:txBody>
          <a:bodyPr vert="horz" wrap="square" lIns="99036" tIns="49518" rIns="99036" bIns="49518" numCol="1" anchor="b" anchorCtr="0" compatLnSpc="1">
            <a:prstTxWarp prst="textNoShape">
              <a:avLst/>
            </a:prstTxWarp>
          </a:bodyPr>
          <a:lstStyle>
            <a:lvl1pPr algn="r" eaLnBrk="1" hangingPunct="1">
              <a:defRPr sz="1300">
                <a:latin typeface="Calibri" panose="020F0502020204030204" pitchFamily="34" charset="0"/>
              </a:defRPr>
            </a:lvl1pPr>
          </a:lstStyle>
          <a:p>
            <a:fld id="{5510634D-8C20-4AB2-B9CB-B438489A533D}" type="slidenum">
              <a:rPr lang="en-US" altLang="en-US" sz="1000">
                <a:latin typeface="Arial" panose="020B0604020202020204" pitchFamily="34" charset="0"/>
                <a:cs typeface="Arial" panose="020B0604020202020204" pitchFamily="34" charset="0"/>
              </a: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DB140B2-5DFF-A8B4-FF4A-C792FFD2D82B}"/>
              </a:ext>
            </a:extLst>
          </p:cNvPr>
          <p:cNvSpPr>
            <a:spLocks noGrp="1"/>
          </p:cNvSpPr>
          <p:nvPr>
            <p:ph type="hdr" sz="quarter"/>
          </p:nvPr>
        </p:nvSpPr>
        <p:spPr>
          <a:xfrm>
            <a:off x="1" y="2"/>
            <a:ext cx="3078048" cy="510974"/>
          </a:xfrm>
          <a:prstGeom prst="rect">
            <a:avLst/>
          </a:prstGeom>
        </p:spPr>
        <p:txBody>
          <a:bodyPr vert="horz" lIns="99036" tIns="49518" rIns="99036" bIns="49518" rtlCol="0"/>
          <a:lstStyle>
            <a:lvl1pPr algn="l" eaLnBrk="1" fontAlgn="auto" hangingPunct="1">
              <a:spcBef>
                <a:spcPts val="0"/>
              </a:spcBef>
              <a:spcAft>
                <a:spcPts val="0"/>
              </a:spcAft>
              <a:defRPr sz="1300">
                <a:latin typeface="+mn-lt"/>
              </a:defRPr>
            </a:lvl1pPr>
          </a:lstStyle>
          <a:p>
            <a:pPr>
              <a:defRPr/>
            </a:pPr>
            <a:endParaRPr lang="en-US"/>
          </a:p>
        </p:txBody>
      </p:sp>
      <p:sp>
        <p:nvSpPr>
          <p:cNvPr id="3" name="Date Placeholder 2">
            <a:extLst>
              <a:ext uri="{FF2B5EF4-FFF2-40B4-BE49-F238E27FC236}">
                <a16:creationId xmlns:a16="http://schemas.microsoft.com/office/drawing/2014/main" id="{16983260-65C5-234D-E885-98795D63967B}"/>
              </a:ext>
            </a:extLst>
          </p:cNvPr>
          <p:cNvSpPr>
            <a:spLocks noGrp="1"/>
          </p:cNvSpPr>
          <p:nvPr>
            <p:ph type="dt" idx="1"/>
          </p:nvPr>
        </p:nvSpPr>
        <p:spPr>
          <a:xfrm>
            <a:off x="4022887" y="2"/>
            <a:ext cx="3078048" cy="510974"/>
          </a:xfrm>
          <a:prstGeom prst="rect">
            <a:avLst/>
          </a:prstGeom>
        </p:spPr>
        <p:txBody>
          <a:bodyPr vert="horz" lIns="99036" tIns="49518" rIns="99036" bIns="49518" rtlCol="0"/>
          <a:lstStyle>
            <a:lvl1pPr algn="r" eaLnBrk="1" fontAlgn="auto" hangingPunct="1">
              <a:spcBef>
                <a:spcPts val="0"/>
              </a:spcBef>
              <a:spcAft>
                <a:spcPts val="0"/>
              </a:spcAft>
              <a:defRPr sz="1300" smtClean="0">
                <a:latin typeface="+mn-lt"/>
              </a:defRPr>
            </a:lvl1pPr>
          </a:lstStyle>
          <a:p>
            <a:pPr>
              <a:defRPr/>
            </a:pPr>
            <a:r>
              <a:rPr lang="en-US"/>
              <a:t>11/3/2024 am</a:t>
            </a:r>
          </a:p>
        </p:txBody>
      </p:sp>
      <p:sp>
        <p:nvSpPr>
          <p:cNvPr id="4" name="Slide Image Placeholder 3">
            <a:extLst>
              <a:ext uri="{FF2B5EF4-FFF2-40B4-BE49-F238E27FC236}">
                <a16:creationId xmlns:a16="http://schemas.microsoft.com/office/drawing/2014/main" id="{BD506ED7-1443-B66C-EDD0-2758FD0A33C8}"/>
              </a:ext>
            </a:extLst>
          </p:cNvPr>
          <p:cNvSpPr>
            <a:spLocks noGrp="1" noRot="1" noChangeAspect="1"/>
          </p:cNvSpPr>
          <p:nvPr>
            <p:ph type="sldImg" idx="2"/>
          </p:nvPr>
        </p:nvSpPr>
        <p:spPr>
          <a:xfrm>
            <a:off x="993775" y="766763"/>
            <a:ext cx="5114925" cy="3836987"/>
          </a:xfrm>
          <a:prstGeom prst="rect">
            <a:avLst/>
          </a:prstGeom>
          <a:noFill/>
          <a:ln w="12700">
            <a:solidFill>
              <a:prstClr val="black"/>
            </a:solidFill>
          </a:ln>
        </p:spPr>
        <p:txBody>
          <a:bodyPr vert="horz" lIns="99036" tIns="49518" rIns="99036" bIns="49518" rtlCol="0" anchor="ctr"/>
          <a:lstStyle/>
          <a:p>
            <a:pPr lvl="0"/>
            <a:endParaRPr lang="en-US" noProof="0"/>
          </a:p>
        </p:txBody>
      </p:sp>
      <p:sp>
        <p:nvSpPr>
          <p:cNvPr id="5" name="Notes Placeholder 4">
            <a:extLst>
              <a:ext uri="{FF2B5EF4-FFF2-40B4-BE49-F238E27FC236}">
                <a16:creationId xmlns:a16="http://schemas.microsoft.com/office/drawing/2014/main" id="{2ADA4ED0-E700-A283-D4FC-05A4C76B6E52}"/>
              </a:ext>
            </a:extLst>
          </p:cNvPr>
          <p:cNvSpPr>
            <a:spLocks noGrp="1"/>
          </p:cNvSpPr>
          <p:nvPr>
            <p:ph type="body" sz="quarter" idx="3"/>
          </p:nvPr>
        </p:nvSpPr>
        <p:spPr>
          <a:xfrm>
            <a:off x="710557" y="4861026"/>
            <a:ext cx="5681363" cy="4603846"/>
          </a:xfrm>
          <a:prstGeom prst="rect">
            <a:avLst/>
          </a:prstGeom>
        </p:spPr>
        <p:txBody>
          <a:bodyPr vert="horz" lIns="99036" tIns="49518" rIns="99036" bIns="4951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27F2D39-70E1-AEB0-7543-125B5B21AFB8}"/>
              </a:ext>
            </a:extLst>
          </p:cNvPr>
          <p:cNvSpPr>
            <a:spLocks noGrp="1"/>
          </p:cNvSpPr>
          <p:nvPr>
            <p:ph type="ftr" sz="quarter" idx="4"/>
          </p:nvPr>
        </p:nvSpPr>
        <p:spPr>
          <a:xfrm>
            <a:off x="1" y="9720361"/>
            <a:ext cx="3078048" cy="510974"/>
          </a:xfrm>
          <a:prstGeom prst="rect">
            <a:avLst/>
          </a:prstGeom>
        </p:spPr>
        <p:txBody>
          <a:bodyPr vert="horz" lIns="99036" tIns="49518" rIns="99036" bIns="49518" rtlCol="0" anchor="b"/>
          <a:lstStyle>
            <a:lvl1pPr algn="l" eaLnBrk="1" fontAlgn="auto" hangingPunct="1">
              <a:spcBef>
                <a:spcPts val="0"/>
              </a:spcBef>
              <a:spcAft>
                <a:spcPts val="0"/>
              </a:spcAft>
              <a:defRPr sz="1300" smtClean="0">
                <a:latin typeface="+mn-lt"/>
              </a:defRPr>
            </a:lvl1pPr>
          </a:lstStyle>
          <a:p>
            <a:pPr>
              <a:defRPr/>
            </a:pPr>
            <a:r>
              <a:rPr lang="en-US"/>
              <a:t>Randy Childs</a:t>
            </a:r>
          </a:p>
        </p:txBody>
      </p:sp>
      <p:sp>
        <p:nvSpPr>
          <p:cNvPr id="7" name="Slide Number Placeholder 6">
            <a:extLst>
              <a:ext uri="{FF2B5EF4-FFF2-40B4-BE49-F238E27FC236}">
                <a16:creationId xmlns:a16="http://schemas.microsoft.com/office/drawing/2014/main" id="{426B9C27-A865-C28F-AC4F-0A6B2134F1BF}"/>
              </a:ext>
            </a:extLst>
          </p:cNvPr>
          <p:cNvSpPr>
            <a:spLocks noGrp="1"/>
          </p:cNvSpPr>
          <p:nvPr>
            <p:ph type="sldNum" sz="quarter" idx="5"/>
          </p:nvPr>
        </p:nvSpPr>
        <p:spPr>
          <a:xfrm>
            <a:off x="4022887" y="9720361"/>
            <a:ext cx="3078048" cy="510974"/>
          </a:xfrm>
          <a:prstGeom prst="rect">
            <a:avLst/>
          </a:prstGeom>
        </p:spPr>
        <p:txBody>
          <a:bodyPr vert="horz" wrap="square" lIns="99036" tIns="49518" rIns="99036" bIns="49518" numCol="1" anchor="b" anchorCtr="0" compatLnSpc="1">
            <a:prstTxWarp prst="textNoShape">
              <a:avLst/>
            </a:prstTxWarp>
          </a:bodyPr>
          <a:lstStyle>
            <a:lvl1pPr algn="r" eaLnBrk="1" hangingPunct="1">
              <a:defRPr sz="1300">
                <a:latin typeface="Calibri" panose="020F0502020204030204" pitchFamily="34" charset="0"/>
              </a:defRPr>
            </a:lvl1pPr>
          </a:lstStyle>
          <a:p>
            <a:fld id="{9F1F5E21-E0B2-47FD-BB88-E0F43D4471A5}"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biblegateway.com/passage/?search=mat%205&amp;version=NASB1995#cen-NASB1995-23246O" TargetMode="External"/><Relationship Id="rId2" Type="http://schemas.openxmlformats.org/officeDocument/2006/relationships/slide" Target="../slides/slide7.xml"/><Relationship Id="rId1" Type="http://schemas.openxmlformats.org/officeDocument/2006/relationships/notesMaster" Target="../notesMasters/notesMaster1.xml"/><Relationship Id="rId4" Type="http://schemas.openxmlformats.org/officeDocument/2006/relationships/hyperlink" Target="https://www.biblegateway.com/passage/?search=mat%205&amp;version=NASB1995#cen-NASB1995-23247P"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A4C897D2-F480-0B9E-3ABD-DBBF0ECF26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FF5F9F0D-69B0-7FFF-7A90-57BF5C9AF24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8196" name="Slide Number Placeholder 3">
            <a:extLst>
              <a:ext uri="{FF2B5EF4-FFF2-40B4-BE49-F238E27FC236}">
                <a16:creationId xmlns:a16="http://schemas.microsoft.com/office/drawing/2014/main" id="{8EFD0063-D65D-E5A2-A49F-598C48EB0DE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fld id="{7886224B-D938-420C-9957-59893988EF75}" type="slidenum">
              <a:rPr lang="en-US" altLang="en-US">
                <a:latin typeface="Calibri" panose="020F0502020204030204" pitchFamily="34" charset="0"/>
              </a:rPr>
              <a:pPr/>
              <a:t>1</a:t>
            </a:fld>
            <a:endParaRPr lang="en-US" altLang="en-US">
              <a:latin typeface="Calibri" panose="020F0502020204030204" pitchFamily="34" charset="0"/>
            </a:endParaRPr>
          </a:p>
        </p:txBody>
      </p:sp>
      <p:sp>
        <p:nvSpPr>
          <p:cNvPr id="8197" name="Date Placeholder 4">
            <a:extLst>
              <a:ext uri="{FF2B5EF4-FFF2-40B4-BE49-F238E27FC236}">
                <a16:creationId xmlns:a16="http://schemas.microsoft.com/office/drawing/2014/main" id="{E57905BE-063F-4A36-50D2-96A0C71C8AE1}"/>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11/3/2024 am</a:t>
            </a:r>
          </a:p>
        </p:txBody>
      </p:sp>
      <p:sp>
        <p:nvSpPr>
          <p:cNvPr id="8198" name="Footer Placeholder 5">
            <a:extLst>
              <a:ext uri="{FF2B5EF4-FFF2-40B4-BE49-F238E27FC236}">
                <a16:creationId xmlns:a16="http://schemas.microsoft.com/office/drawing/2014/main" id="{3D3CAEFE-9FA3-53FF-D449-B8EDCB28ECDD}"/>
              </a:ext>
            </a:extLst>
          </p:cNvPr>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onstantia" panose="02030602050306030303" pitchFamily="18" charset="0"/>
              </a:defRPr>
            </a:lvl1pPr>
            <a:lvl2pPr marL="761265" indent="-292794">
              <a:defRPr>
                <a:solidFill>
                  <a:schemeClr val="tx1"/>
                </a:solidFill>
                <a:latin typeface="Constantia" panose="02030602050306030303" pitchFamily="18" charset="0"/>
              </a:defRPr>
            </a:lvl2pPr>
            <a:lvl3pPr marL="1171177" indent="-234235">
              <a:defRPr>
                <a:solidFill>
                  <a:schemeClr val="tx1"/>
                </a:solidFill>
                <a:latin typeface="Constantia" panose="02030602050306030303" pitchFamily="18" charset="0"/>
              </a:defRPr>
            </a:lvl3pPr>
            <a:lvl4pPr marL="1639647" indent="-234235">
              <a:defRPr>
                <a:solidFill>
                  <a:schemeClr val="tx1"/>
                </a:solidFill>
                <a:latin typeface="Constantia" panose="02030602050306030303" pitchFamily="18" charset="0"/>
              </a:defRPr>
            </a:lvl4pPr>
            <a:lvl5pPr marL="2108118" indent="-234235">
              <a:defRPr>
                <a:solidFill>
                  <a:schemeClr val="tx1"/>
                </a:solidFill>
                <a:latin typeface="Constantia" panose="02030602050306030303" pitchFamily="18" charset="0"/>
              </a:defRPr>
            </a:lvl5pPr>
            <a:lvl6pPr marL="2576589" indent="-234235" fontAlgn="base">
              <a:spcBef>
                <a:spcPct val="0"/>
              </a:spcBef>
              <a:spcAft>
                <a:spcPct val="0"/>
              </a:spcAft>
              <a:defRPr>
                <a:solidFill>
                  <a:schemeClr val="tx1"/>
                </a:solidFill>
                <a:latin typeface="Constantia" panose="02030602050306030303" pitchFamily="18" charset="0"/>
              </a:defRPr>
            </a:lvl6pPr>
            <a:lvl7pPr marL="3045060" indent="-234235" fontAlgn="base">
              <a:spcBef>
                <a:spcPct val="0"/>
              </a:spcBef>
              <a:spcAft>
                <a:spcPct val="0"/>
              </a:spcAft>
              <a:defRPr>
                <a:solidFill>
                  <a:schemeClr val="tx1"/>
                </a:solidFill>
                <a:latin typeface="Constantia" panose="02030602050306030303" pitchFamily="18" charset="0"/>
              </a:defRPr>
            </a:lvl7pPr>
            <a:lvl8pPr marL="3513531" indent="-234235" fontAlgn="base">
              <a:spcBef>
                <a:spcPct val="0"/>
              </a:spcBef>
              <a:spcAft>
                <a:spcPct val="0"/>
              </a:spcAft>
              <a:defRPr>
                <a:solidFill>
                  <a:schemeClr val="tx1"/>
                </a:solidFill>
                <a:latin typeface="Constantia" panose="02030602050306030303" pitchFamily="18" charset="0"/>
              </a:defRPr>
            </a:lvl8pPr>
            <a:lvl9pPr marL="3982002" indent="-234235" fontAlgn="base">
              <a:spcBef>
                <a:spcPct val="0"/>
              </a:spcBef>
              <a:spcAft>
                <a:spcPct val="0"/>
              </a:spcAft>
              <a:defRPr>
                <a:solidFill>
                  <a:schemeClr val="tx1"/>
                </a:solidFill>
                <a:latin typeface="Constantia" panose="02030602050306030303" pitchFamily="18" charset="0"/>
              </a:defRPr>
            </a:lvl9pPr>
          </a:lstStyle>
          <a:p>
            <a:pPr fontAlgn="base">
              <a:spcBef>
                <a:spcPct val="0"/>
              </a:spcBef>
              <a:spcAft>
                <a:spcPct val="0"/>
              </a:spcAft>
            </a:pPr>
            <a:r>
              <a:rPr lang="en-US" altLang="en-US">
                <a:latin typeface="Calibri" panose="020F0502020204030204" pitchFamily="34" charset="0"/>
              </a:rPr>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defTabSz="936942">
              <a:defRPr/>
            </a:pPr>
            <a:r>
              <a:rPr lang="en-US" b="0" i="0" dirty="0">
                <a:solidFill>
                  <a:srgbClr val="000000"/>
                </a:solidFill>
                <a:effectLst/>
                <a:latin typeface="system-ui"/>
              </a:rPr>
              <a:t>James 5:14-15		Is anyone among you sick? </a:t>
            </a:r>
            <a:r>
              <a:rPr lang="en-US" b="0" i="1" dirty="0">
                <a:solidFill>
                  <a:srgbClr val="000000"/>
                </a:solidFill>
                <a:effectLst/>
                <a:latin typeface="system-ui"/>
              </a:rPr>
              <a:t>Then</a:t>
            </a:r>
            <a:r>
              <a:rPr lang="en-US" b="0" i="0" dirty="0">
                <a:solidFill>
                  <a:srgbClr val="000000"/>
                </a:solidFill>
                <a:effectLst/>
                <a:latin typeface="system-ui"/>
              </a:rPr>
              <a:t> he must call for the elders of the church and they are to pray over him, anointing him with oil in the name of the Lord; </a:t>
            </a:r>
            <a:r>
              <a:rPr lang="en-US" b="1" i="0" baseline="30000" dirty="0">
                <a:solidFill>
                  <a:srgbClr val="000000"/>
                </a:solidFill>
                <a:effectLst/>
                <a:latin typeface="system-ui"/>
              </a:rPr>
              <a:t>15 </a:t>
            </a:r>
            <a:r>
              <a:rPr lang="en-US" b="0" i="0" dirty="0">
                <a:solidFill>
                  <a:srgbClr val="000000"/>
                </a:solidFill>
                <a:effectLst/>
                <a:latin typeface="system-ui"/>
              </a:rPr>
              <a:t>and the prayer offered in faith will restore the one who is sick, and the Lord will raise him up, and if he has committed sins, they will be forgiven him. </a:t>
            </a:r>
            <a:endParaRPr lang="en-US" dirty="0"/>
          </a:p>
          <a:p>
            <a:r>
              <a:rPr lang="en-US" b="0" i="0" dirty="0">
                <a:solidFill>
                  <a:srgbClr val="000000"/>
                </a:solidFill>
                <a:effectLst/>
                <a:latin typeface="system-ui"/>
              </a:rPr>
              <a:t>Matthew 10:8		Heal </a:t>
            </a:r>
            <a:r>
              <a:rPr lang="en-US" b="0" i="1" dirty="0">
                <a:solidFill>
                  <a:srgbClr val="000000"/>
                </a:solidFill>
                <a:effectLst/>
                <a:latin typeface="system-ui"/>
              </a:rPr>
              <a:t>the</a:t>
            </a:r>
            <a:r>
              <a:rPr lang="en-US" b="0" i="0" dirty="0">
                <a:solidFill>
                  <a:srgbClr val="000000"/>
                </a:solidFill>
                <a:effectLst/>
                <a:latin typeface="system-ui"/>
              </a:rPr>
              <a:t> sick, raise </a:t>
            </a:r>
            <a:r>
              <a:rPr lang="en-US" b="0" i="1" dirty="0">
                <a:solidFill>
                  <a:srgbClr val="000000"/>
                </a:solidFill>
                <a:effectLst/>
                <a:latin typeface="system-ui"/>
              </a:rPr>
              <a:t>the</a:t>
            </a:r>
            <a:r>
              <a:rPr lang="en-US" b="0" i="0" dirty="0">
                <a:solidFill>
                  <a:srgbClr val="000000"/>
                </a:solidFill>
                <a:effectLst/>
                <a:latin typeface="system-ui"/>
              </a:rPr>
              <a:t> dead, cleanse </a:t>
            </a:r>
            <a:r>
              <a:rPr lang="en-US" b="0" i="1" dirty="0">
                <a:solidFill>
                  <a:srgbClr val="000000"/>
                </a:solidFill>
                <a:effectLst/>
                <a:latin typeface="system-ui"/>
              </a:rPr>
              <a:t>the</a:t>
            </a:r>
            <a:r>
              <a:rPr lang="en-US" b="0" i="0" dirty="0">
                <a:solidFill>
                  <a:srgbClr val="000000"/>
                </a:solidFill>
                <a:effectLst/>
                <a:latin typeface="system-ui"/>
              </a:rPr>
              <a:t> lepers, cast out demons. Freely you received, freely give. </a:t>
            </a:r>
          </a:p>
          <a:p>
            <a:r>
              <a:rPr lang="en-US" b="0" i="0" dirty="0">
                <a:solidFill>
                  <a:srgbClr val="000000"/>
                </a:solidFill>
                <a:effectLst/>
                <a:latin typeface="system-ui"/>
              </a:rPr>
              <a:t>Acts 9:37		And it happened at that time that she fell sick and died; and when they had washed her body, they laid it in an upper room.</a:t>
            </a:r>
          </a:p>
          <a:p>
            <a:r>
              <a:rPr lang="en-US" dirty="0"/>
              <a:t>Philippians 2:25-27	</a:t>
            </a:r>
            <a:r>
              <a:rPr lang="en-US" b="0" i="0" dirty="0">
                <a:solidFill>
                  <a:srgbClr val="000000"/>
                </a:solidFill>
                <a:effectLst/>
                <a:latin typeface="system-ui"/>
              </a:rPr>
              <a:t>But I thought it necessary to send to you Epaphroditus, my brother and fellow worker and fellow soldier, who is also your messenger and minister to my need; </a:t>
            </a:r>
            <a:r>
              <a:rPr lang="en-US" b="1" i="0" baseline="30000" dirty="0">
                <a:solidFill>
                  <a:srgbClr val="000000"/>
                </a:solidFill>
                <a:effectLst/>
                <a:latin typeface="system-ui"/>
              </a:rPr>
              <a:t>26 </a:t>
            </a:r>
            <a:r>
              <a:rPr lang="en-US" b="0" i="0" dirty="0">
                <a:solidFill>
                  <a:srgbClr val="000000"/>
                </a:solidFill>
                <a:effectLst/>
                <a:latin typeface="system-ui"/>
              </a:rPr>
              <a:t>because he was longing for you all and was distressed because you had heard that he was sick. </a:t>
            </a:r>
            <a:r>
              <a:rPr lang="en-US" b="1" i="0" baseline="30000" dirty="0">
                <a:solidFill>
                  <a:srgbClr val="000000"/>
                </a:solidFill>
                <a:effectLst/>
                <a:latin typeface="system-ui"/>
              </a:rPr>
              <a:t>27 </a:t>
            </a:r>
            <a:r>
              <a:rPr lang="en-US" b="0" i="0" dirty="0">
                <a:solidFill>
                  <a:srgbClr val="000000"/>
                </a:solidFill>
                <a:effectLst/>
                <a:latin typeface="system-ui"/>
              </a:rPr>
              <a:t>For indeed he was sick to the point of death, but God had mercy on him, and not on him only but also on me, so that I would not have sorrow upon sorrow.</a:t>
            </a:r>
          </a:p>
          <a:p>
            <a:r>
              <a:rPr lang="en-US" b="0" i="0" dirty="0">
                <a:solidFill>
                  <a:srgbClr val="000000"/>
                </a:solidFill>
                <a:effectLst/>
                <a:latin typeface="system-ui"/>
              </a:rPr>
              <a:t>Acts 20:35	In everything I showed you that by working hard in this manner you must help the weak and remember the words of the Lord Jesus, that He Himself said, ‘It is more blessed to give than to receive.’”</a:t>
            </a:r>
          </a:p>
          <a:p>
            <a:r>
              <a:rPr lang="en-US" b="0" i="0" dirty="0">
                <a:solidFill>
                  <a:srgbClr val="000000"/>
                </a:solidFill>
                <a:effectLst/>
                <a:latin typeface="system-ui"/>
              </a:rPr>
              <a:t>Rom 6:19	I am speaking in human terms because of the weakness of your flesh. For just as you presented your members as slaves to impurity and to lawlessness, resulting in </a:t>
            </a:r>
            <a:r>
              <a:rPr lang="en-US" b="0" i="1" dirty="0">
                <a:solidFill>
                  <a:srgbClr val="000000"/>
                </a:solidFill>
                <a:effectLst/>
                <a:latin typeface="system-ui"/>
              </a:rPr>
              <a:t>further</a:t>
            </a:r>
            <a:r>
              <a:rPr lang="en-US" b="0" i="0" dirty="0">
                <a:solidFill>
                  <a:srgbClr val="000000"/>
                </a:solidFill>
                <a:effectLst/>
                <a:latin typeface="system-ui"/>
              </a:rPr>
              <a:t> lawlessness, so now present your members as slaves to righteousness, resulting in sanctification.</a:t>
            </a:r>
          </a:p>
          <a:p>
            <a:r>
              <a:rPr lang="en-US" b="0" i="0" dirty="0">
                <a:solidFill>
                  <a:srgbClr val="000000"/>
                </a:solidFill>
                <a:effectLst/>
                <a:latin typeface="system-ui"/>
              </a:rPr>
              <a:t>Rom 14:1	Now accept the one who is weak in faith, </a:t>
            </a:r>
            <a:r>
              <a:rPr lang="en-US" b="0" i="1" dirty="0">
                <a:solidFill>
                  <a:srgbClr val="000000"/>
                </a:solidFill>
                <a:effectLst/>
                <a:latin typeface="system-ui"/>
              </a:rPr>
              <a:t>but</a:t>
            </a:r>
            <a:r>
              <a:rPr lang="en-US" b="0" i="0" dirty="0">
                <a:solidFill>
                  <a:srgbClr val="000000"/>
                </a:solidFill>
                <a:effectLst/>
                <a:latin typeface="system-ui"/>
              </a:rPr>
              <a:t> not for </a:t>
            </a:r>
            <a:r>
              <a:rPr lang="en-US" b="0" i="1" dirty="0">
                <a:solidFill>
                  <a:srgbClr val="000000"/>
                </a:solidFill>
                <a:effectLst/>
                <a:latin typeface="system-ui"/>
              </a:rPr>
              <a:t>the purpose of</a:t>
            </a:r>
            <a:r>
              <a:rPr lang="en-US" b="0" i="0" dirty="0">
                <a:solidFill>
                  <a:srgbClr val="000000"/>
                </a:solidFill>
                <a:effectLst/>
                <a:latin typeface="system-ui"/>
              </a:rPr>
              <a:t> passing judgment on his opinions.</a:t>
            </a:r>
          </a:p>
          <a:p>
            <a:r>
              <a:rPr lang="en-US" b="0" i="0" dirty="0">
                <a:solidFill>
                  <a:srgbClr val="000000"/>
                </a:solidFill>
                <a:effectLst/>
                <a:latin typeface="system-ui"/>
              </a:rPr>
              <a:t>Rom 15:1	Now we who are strong ought to bear the weaknesses of those without strength and not </a:t>
            </a:r>
            <a:r>
              <a:rPr lang="en-US" b="0" i="1" dirty="0">
                <a:solidFill>
                  <a:srgbClr val="000000"/>
                </a:solidFill>
                <a:effectLst/>
                <a:latin typeface="system-ui"/>
              </a:rPr>
              <a:t>just</a:t>
            </a:r>
            <a:r>
              <a:rPr lang="en-US" b="0" i="0" dirty="0">
                <a:solidFill>
                  <a:srgbClr val="000000"/>
                </a:solidFill>
                <a:effectLst/>
                <a:latin typeface="system-ui"/>
              </a:rPr>
              <a:t> please ourselves. </a:t>
            </a:r>
          </a:p>
          <a:p>
            <a:r>
              <a:rPr lang="en-US" b="0" i="0" dirty="0">
                <a:solidFill>
                  <a:srgbClr val="000000"/>
                </a:solidFill>
                <a:effectLst/>
                <a:latin typeface="system-ui"/>
              </a:rPr>
              <a:t>1 Cor 8:9-12	But take care that this liberty of yours does not somehow become a stumbling block to the weak. </a:t>
            </a:r>
            <a:r>
              <a:rPr lang="en-US" b="1" i="0" baseline="30000" dirty="0">
                <a:solidFill>
                  <a:srgbClr val="000000"/>
                </a:solidFill>
                <a:effectLst/>
                <a:latin typeface="system-ui"/>
              </a:rPr>
              <a:t>10 </a:t>
            </a:r>
            <a:r>
              <a:rPr lang="en-US" b="0" i="0" dirty="0">
                <a:solidFill>
                  <a:srgbClr val="000000"/>
                </a:solidFill>
                <a:effectLst/>
                <a:latin typeface="system-ui"/>
              </a:rPr>
              <a:t>For if someone sees you, who have knowledge, dining in an idol’s temple, will not his conscience, if he is weak, be strengthened to eat things sacrificed to idols? </a:t>
            </a:r>
            <a:r>
              <a:rPr lang="en-US" b="1" i="0" baseline="30000" dirty="0">
                <a:solidFill>
                  <a:srgbClr val="000000"/>
                </a:solidFill>
                <a:effectLst/>
                <a:latin typeface="system-ui"/>
              </a:rPr>
              <a:t>11 </a:t>
            </a:r>
            <a:r>
              <a:rPr lang="en-US" b="0" i="0" dirty="0">
                <a:solidFill>
                  <a:srgbClr val="000000"/>
                </a:solidFill>
                <a:effectLst/>
                <a:latin typeface="system-ui"/>
              </a:rPr>
              <a:t>For through your knowledge he who is weak is ruined, the brother for whose sake Christ died. </a:t>
            </a:r>
            <a:r>
              <a:rPr lang="en-US" b="1" i="0" baseline="30000" dirty="0">
                <a:solidFill>
                  <a:srgbClr val="000000"/>
                </a:solidFill>
                <a:effectLst/>
                <a:latin typeface="system-ui"/>
              </a:rPr>
              <a:t>12 </a:t>
            </a:r>
            <a:r>
              <a:rPr lang="en-US" b="0" i="0" dirty="0">
                <a:solidFill>
                  <a:srgbClr val="000000"/>
                </a:solidFill>
                <a:effectLst/>
                <a:latin typeface="system-ui"/>
              </a:rPr>
              <a:t>And so, by sinning against the brethren and wounding their conscience when it is weak, you sin against Christ. </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13</a:t>
            </a:fld>
            <a:endParaRPr lang="en-US" altLang="en-US"/>
          </a:p>
        </p:txBody>
      </p:sp>
    </p:spTree>
    <p:extLst>
      <p:ext uri="{BB962C8B-B14F-4D97-AF65-F5344CB8AC3E}">
        <p14:creationId xmlns:p14="http://schemas.microsoft.com/office/powerpoint/2010/main" val="1305953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6942">
              <a:defRPr/>
            </a:pPr>
            <a:r>
              <a:rPr lang="en-US" b="0" i="0" u="sng" dirty="0">
                <a:solidFill>
                  <a:srgbClr val="000000"/>
                </a:solidFill>
                <a:effectLst/>
                <a:latin typeface="system-ui"/>
              </a:rPr>
              <a:t>James 5:14-15</a:t>
            </a:r>
            <a:r>
              <a:rPr lang="en-US" b="0" i="0" dirty="0">
                <a:solidFill>
                  <a:srgbClr val="000000"/>
                </a:solidFill>
                <a:effectLst/>
                <a:latin typeface="system-ui"/>
              </a:rPr>
              <a:t>		Is anyone among you sick? </a:t>
            </a:r>
            <a:r>
              <a:rPr lang="en-US" b="0" i="1" dirty="0">
                <a:solidFill>
                  <a:srgbClr val="000000"/>
                </a:solidFill>
                <a:effectLst/>
                <a:latin typeface="system-ui"/>
              </a:rPr>
              <a:t>Then</a:t>
            </a:r>
            <a:r>
              <a:rPr lang="en-US" b="0" i="0" dirty="0">
                <a:solidFill>
                  <a:srgbClr val="000000"/>
                </a:solidFill>
                <a:effectLst/>
                <a:latin typeface="system-ui"/>
              </a:rPr>
              <a:t> he must call for the elders of the church and they are to pray over him, anointing him with oil in the name of the Lord; </a:t>
            </a:r>
            <a:r>
              <a:rPr lang="en-US" b="1" i="0" baseline="30000" dirty="0">
                <a:solidFill>
                  <a:srgbClr val="000000"/>
                </a:solidFill>
                <a:effectLst/>
                <a:latin typeface="system-ui"/>
              </a:rPr>
              <a:t>15 </a:t>
            </a:r>
            <a:r>
              <a:rPr lang="en-US" b="0" i="0" dirty="0">
                <a:solidFill>
                  <a:srgbClr val="000000"/>
                </a:solidFill>
                <a:effectLst/>
                <a:latin typeface="system-ui"/>
              </a:rPr>
              <a:t>and the prayer offered in faith will restore the one who is sick, and the Lord will raise him up, and if he has committed sins, they will be forgiven him. </a:t>
            </a:r>
            <a:endParaRPr lang="en-US" dirty="0"/>
          </a:p>
          <a:p>
            <a:r>
              <a:rPr lang="en-US" u="sng" dirty="0"/>
              <a:t>Hebrews 12:3</a:t>
            </a:r>
            <a:r>
              <a:rPr lang="en-US" dirty="0"/>
              <a:t>	</a:t>
            </a:r>
            <a:r>
              <a:rPr lang="en-US" b="0" i="0" dirty="0">
                <a:solidFill>
                  <a:srgbClr val="000000"/>
                </a:solidFill>
                <a:effectLst/>
                <a:latin typeface="system-ui"/>
              </a:rPr>
              <a:t>For consider Him who has endured such hostility by sinners against Himself, so that you will not grow weary and lose heart.</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14</a:t>
            </a:fld>
            <a:endParaRPr lang="en-US" altLang="en-US"/>
          </a:p>
        </p:txBody>
      </p:sp>
    </p:spTree>
    <p:extLst>
      <p:ext uri="{BB962C8B-B14F-4D97-AF65-F5344CB8AC3E}">
        <p14:creationId xmlns:p14="http://schemas.microsoft.com/office/powerpoint/2010/main" val="1314618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6942">
              <a:defRPr/>
            </a:pPr>
            <a:r>
              <a:rPr lang="en-US" b="0" i="0" dirty="0">
                <a:solidFill>
                  <a:srgbClr val="000000"/>
                </a:solidFill>
                <a:effectLst/>
                <a:latin typeface="system-ui"/>
              </a:rPr>
              <a:t>James 5:14-15		Is anyone among you sick? </a:t>
            </a:r>
            <a:r>
              <a:rPr lang="en-US" b="0" i="1" dirty="0">
                <a:solidFill>
                  <a:srgbClr val="000000"/>
                </a:solidFill>
                <a:effectLst/>
                <a:latin typeface="system-ui"/>
              </a:rPr>
              <a:t>Then</a:t>
            </a:r>
            <a:r>
              <a:rPr lang="en-US" b="0" i="0" dirty="0">
                <a:solidFill>
                  <a:srgbClr val="000000"/>
                </a:solidFill>
                <a:effectLst/>
                <a:latin typeface="system-ui"/>
              </a:rPr>
              <a:t> he must call for the elders of the church and they are to pray over him, anointing him with oil in the name of the Lord; </a:t>
            </a:r>
            <a:r>
              <a:rPr lang="en-US" b="1" i="0" baseline="30000" dirty="0">
                <a:solidFill>
                  <a:srgbClr val="000000"/>
                </a:solidFill>
                <a:effectLst/>
                <a:latin typeface="system-ui"/>
              </a:rPr>
              <a:t>15 </a:t>
            </a:r>
            <a:r>
              <a:rPr lang="en-US" b="0" i="0" dirty="0">
                <a:solidFill>
                  <a:srgbClr val="000000"/>
                </a:solidFill>
                <a:effectLst/>
                <a:latin typeface="system-ui"/>
              </a:rPr>
              <a:t>and the prayer offered in faith will restore the one who is sick, and the Lord will raise him up, and if he has committed sins, they will be forgiven him. </a:t>
            </a:r>
            <a:endParaRPr lang="en-US" dirty="0"/>
          </a:p>
          <a:p>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15</a:t>
            </a:fld>
            <a:endParaRPr lang="en-US" altLang="en-US"/>
          </a:p>
        </p:txBody>
      </p:sp>
    </p:spTree>
    <p:extLst>
      <p:ext uri="{BB962C8B-B14F-4D97-AF65-F5344CB8AC3E}">
        <p14:creationId xmlns:p14="http://schemas.microsoft.com/office/powerpoint/2010/main" val="3858883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6942">
              <a:defRPr/>
            </a:pPr>
            <a:r>
              <a:rPr lang="en-US" b="0" i="0" dirty="0">
                <a:solidFill>
                  <a:srgbClr val="000000"/>
                </a:solidFill>
                <a:effectLst/>
                <a:latin typeface="system-ui"/>
              </a:rPr>
              <a:t>James 5:14-15		Is anyone among you sick? </a:t>
            </a:r>
            <a:r>
              <a:rPr lang="en-US" b="0" i="1" dirty="0">
                <a:solidFill>
                  <a:srgbClr val="000000"/>
                </a:solidFill>
                <a:effectLst/>
                <a:latin typeface="system-ui"/>
              </a:rPr>
              <a:t>Then</a:t>
            </a:r>
            <a:r>
              <a:rPr lang="en-US" b="0" i="0" dirty="0">
                <a:solidFill>
                  <a:srgbClr val="000000"/>
                </a:solidFill>
                <a:effectLst/>
                <a:latin typeface="system-ui"/>
              </a:rPr>
              <a:t> he must call for the elders of the church and they are to pray over him, anointing him with oil in the name of the Lord; </a:t>
            </a:r>
            <a:r>
              <a:rPr lang="en-US" b="1" i="0" baseline="30000" dirty="0">
                <a:solidFill>
                  <a:srgbClr val="000000"/>
                </a:solidFill>
                <a:effectLst/>
                <a:latin typeface="system-ui"/>
              </a:rPr>
              <a:t>15 </a:t>
            </a:r>
            <a:r>
              <a:rPr lang="en-US" b="0" i="0" dirty="0">
                <a:solidFill>
                  <a:srgbClr val="000000"/>
                </a:solidFill>
                <a:effectLst/>
                <a:latin typeface="system-ui"/>
              </a:rPr>
              <a:t>and the prayer offered in faith will restore the one who is sick, and the Lord will raise him up, and if he has committed sins, they will be forgiven him. </a:t>
            </a:r>
            <a:endParaRPr lang="en-US" dirty="0"/>
          </a:p>
          <a:p>
            <a:pPr defTabSz="936942">
              <a:defRPr/>
            </a:pP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16</a:t>
            </a:fld>
            <a:endParaRPr lang="en-US" altLang="en-US"/>
          </a:p>
        </p:txBody>
      </p:sp>
    </p:spTree>
    <p:extLst>
      <p:ext uri="{BB962C8B-B14F-4D97-AF65-F5344CB8AC3E}">
        <p14:creationId xmlns:p14="http://schemas.microsoft.com/office/powerpoint/2010/main" val="22403481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pPr defTabSz="936942">
              <a:defRPr/>
            </a:pPr>
            <a:r>
              <a:rPr lang="en-US" b="0" i="0" dirty="0">
                <a:solidFill>
                  <a:srgbClr val="000000"/>
                </a:solidFill>
                <a:effectLst/>
                <a:latin typeface="system-ui"/>
              </a:rPr>
              <a:t>James 5:14-15		Is anyone among you sick? </a:t>
            </a:r>
            <a:r>
              <a:rPr lang="en-US" b="0" i="1" dirty="0">
                <a:solidFill>
                  <a:srgbClr val="000000"/>
                </a:solidFill>
                <a:effectLst/>
                <a:latin typeface="system-ui"/>
              </a:rPr>
              <a:t>Then</a:t>
            </a:r>
            <a:r>
              <a:rPr lang="en-US" b="0" i="0" dirty="0">
                <a:solidFill>
                  <a:srgbClr val="000000"/>
                </a:solidFill>
                <a:effectLst/>
                <a:latin typeface="system-ui"/>
              </a:rPr>
              <a:t> he must call for the elders of the church and they are to pray over him, anointing him with oil in the name of the Lord; </a:t>
            </a:r>
            <a:r>
              <a:rPr lang="en-US" b="1" i="0" baseline="30000" dirty="0">
                <a:solidFill>
                  <a:srgbClr val="000000"/>
                </a:solidFill>
                <a:effectLst/>
                <a:latin typeface="system-ui"/>
              </a:rPr>
              <a:t>15 </a:t>
            </a:r>
            <a:r>
              <a:rPr lang="en-US" b="0" i="0" dirty="0">
                <a:solidFill>
                  <a:srgbClr val="000000"/>
                </a:solidFill>
                <a:effectLst/>
                <a:latin typeface="system-ui"/>
              </a:rPr>
              <a:t>and the prayer offered in faith will restore the one who is sick, and the Lord will raise him up, and if he has committed sins, they will be forgiven him.</a:t>
            </a:r>
          </a:p>
          <a:p>
            <a:r>
              <a:rPr lang="en-US" b="0" i="0" dirty="0">
                <a:solidFill>
                  <a:srgbClr val="000000"/>
                </a:solidFill>
                <a:effectLst/>
                <a:latin typeface="system-ui"/>
              </a:rPr>
              <a:t>1 Samuel 16:13 	Then Samuel took the horn of oil and anointed him in the midst of his brothers; and the Spirit of the </a:t>
            </a:r>
            <a:r>
              <a:rPr lang="en-US" b="0" i="0" cap="small" dirty="0">
                <a:solidFill>
                  <a:srgbClr val="000000"/>
                </a:solidFill>
                <a:effectLst/>
                <a:latin typeface="system-ui"/>
              </a:rPr>
              <a:t>Lord</a:t>
            </a:r>
            <a:r>
              <a:rPr lang="en-US" b="0" i="0" dirty="0">
                <a:solidFill>
                  <a:srgbClr val="000000"/>
                </a:solidFill>
                <a:effectLst/>
                <a:latin typeface="system-ui"/>
              </a:rPr>
              <a:t> came mightily upon David from that day forward. And Samuel arose and went to Ramah.</a:t>
            </a:r>
          </a:p>
          <a:p>
            <a:r>
              <a:rPr lang="en-US" b="0" i="0" dirty="0">
                <a:solidFill>
                  <a:srgbClr val="000000"/>
                </a:solidFill>
                <a:effectLst/>
                <a:latin typeface="system-ui"/>
              </a:rPr>
              <a:t>Mark 6:13		And they were casting out many demons and were anointing with oil many sick people and healing them.</a:t>
            </a:r>
          </a:p>
          <a:p>
            <a:r>
              <a:rPr lang="en-US" b="0" i="0" dirty="0">
                <a:solidFill>
                  <a:srgbClr val="000000"/>
                </a:solidFill>
                <a:effectLst/>
                <a:latin typeface="system-ui"/>
              </a:rPr>
              <a:t>Luke 10:33-34 		But a Samaritan, who was on a journey, came upon him; and when he saw him, he felt compassion, </a:t>
            </a:r>
            <a:r>
              <a:rPr lang="en-US" b="1" i="0" baseline="30000" dirty="0">
                <a:solidFill>
                  <a:srgbClr val="000000"/>
                </a:solidFill>
                <a:effectLst/>
                <a:latin typeface="system-ui"/>
              </a:rPr>
              <a:t>34 </a:t>
            </a:r>
            <a:r>
              <a:rPr lang="en-US" b="0" i="0" dirty="0">
                <a:solidFill>
                  <a:srgbClr val="000000"/>
                </a:solidFill>
                <a:effectLst/>
                <a:latin typeface="system-ui"/>
              </a:rPr>
              <a:t>and came to him and bandaged up his wounds, pouring oil and wine on </a:t>
            </a:r>
            <a:r>
              <a:rPr lang="en-US" b="0" i="1" dirty="0">
                <a:solidFill>
                  <a:srgbClr val="000000"/>
                </a:solidFill>
                <a:effectLst/>
                <a:latin typeface="system-ui"/>
              </a:rPr>
              <a:t>them</a:t>
            </a:r>
            <a:r>
              <a:rPr lang="en-US" b="0" i="0" dirty="0">
                <a:solidFill>
                  <a:srgbClr val="000000"/>
                </a:solidFill>
                <a:effectLst/>
                <a:latin typeface="system-ui"/>
              </a:rPr>
              <a:t>; and he put him on his own beast, and brought him to an inn and took care of him. </a:t>
            </a:r>
          </a:p>
          <a:p>
            <a:r>
              <a:rPr lang="en-US" b="0" i="0" dirty="0">
                <a:solidFill>
                  <a:srgbClr val="000000"/>
                </a:solidFill>
                <a:effectLst/>
                <a:latin typeface="system-ui"/>
              </a:rPr>
              <a:t>Jeremiah 8:22 		Is there no balm in Gilead? Is there no physician there? Why then has not the health of the daughter of my people been restored?</a:t>
            </a:r>
          </a:p>
          <a:p>
            <a:r>
              <a:rPr lang="en-US" b="0" i="0" dirty="0">
                <a:solidFill>
                  <a:srgbClr val="000000"/>
                </a:solidFill>
                <a:effectLst/>
                <a:latin typeface="system-ui"/>
              </a:rPr>
              <a:t>Jeremiah 46:11	Go up to Gilead and obtain balm, O virgin daughter of Egypt! In vain have you multiplied remedies; There is no healing for you.</a:t>
            </a:r>
          </a:p>
          <a:p>
            <a:r>
              <a:rPr lang="en-US" b="0" i="0" dirty="0">
                <a:solidFill>
                  <a:srgbClr val="000000"/>
                </a:solidFill>
                <a:effectLst/>
                <a:latin typeface="system-ui"/>
              </a:rPr>
              <a:t>Psalm 23:5 		You prepare a table before me in the presence of my enemies; You have anointed my head with oil; My cup overflows.</a:t>
            </a:r>
          </a:p>
          <a:p>
            <a:r>
              <a:rPr lang="en-US" b="0" i="0" dirty="0">
                <a:solidFill>
                  <a:srgbClr val="000000"/>
                </a:solidFill>
                <a:effectLst/>
                <a:latin typeface="system-ui"/>
              </a:rPr>
              <a:t>Hebrews 1:9 		“</a:t>
            </a:r>
            <a:r>
              <a:rPr lang="en-US" b="0" i="0" cap="small" dirty="0">
                <a:solidFill>
                  <a:srgbClr val="000000"/>
                </a:solidFill>
                <a:effectLst/>
                <a:latin typeface="system-ui"/>
              </a:rPr>
              <a:t>You have loved righteousness and hated lawlessness</a:t>
            </a:r>
            <a:r>
              <a:rPr lang="en-US" b="0" i="0" dirty="0">
                <a:solidFill>
                  <a:srgbClr val="000000"/>
                </a:solidFill>
                <a:effectLst/>
                <a:latin typeface="system-ui"/>
              </a:rPr>
              <a:t>; </a:t>
            </a:r>
            <a:r>
              <a:rPr lang="en-US" b="0" i="0" cap="small" dirty="0">
                <a:solidFill>
                  <a:srgbClr val="000000"/>
                </a:solidFill>
                <a:effectLst/>
                <a:latin typeface="system-ui"/>
              </a:rPr>
              <a:t>Therefore God, Your God, has</a:t>
            </a:r>
            <a:r>
              <a:rPr lang="en-US" b="0" i="0" dirty="0">
                <a:solidFill>
                  <a:srgbClr val="000000"/>
                </a:solidFill>
                <a:effectLst/>
                <a:latin typeface="system-ui"/>
              </a:rPr>
              <a:t> </a:t>
            </a:r>
            <a:r>
              <a:rPr lang="en-US" b="0" i="0" cap="small" dirty="0">
                <a:solidFill>
                  <a:srgbClr val="000000"/>
                </a:solidFill>
                <a:effectLst/>
                <a:latin typeface="system-ui"/>
              </a:rPr>
              <a:t>anointed You With the oil of gladness above Your companions</a:t>
            </a:r>
            <a:r>
              <a:rPr lang="en-US" b="0" i="0" dirty="0">
                <a:solidFill>
                  <a:srgbClr val="000000"/>
                </a:solidFill>
                <a:effectLst/>
                <a:latin typeface="system-ui"/>
              </a:rPr>
              <a:t>.”</a:t>
            </a:r>
          </a:p>
          <a:p>
            <a:endParaRPr lang="en-US" b="0" i="0" dirty="0">
              <a:solidFill>
                <a:srgbClr val="000000"/>
              </a:solidFill>
              <a:effectLst/>
              <a:latin typeface="system-ui"/>
            </a:endParaRPr>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17</a:t>
            </a:fld>
            <a:endParaRPr lang="en-US" altLang="en-US"/>
          </a:p>
        </p:txBody>
      </p:sp>
    </p:spTree>
    <p:extLst>
      <p:ext uri="{BB962C8B-B14F-4D97-AF65-F5344CB8AC3E}">
        <p14:creationId xmlns:p14="http://schemas.microsoft.com/office/powerpoint/2010/main" val="2127887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system-ui"/>
              </a:rPr>
              <a:t>Matthew 6:16-18	“Whenever you fast, do not put on a gloomy face as the hypocrites </a:t>
            </a:r>
            <a:r>
              <a:rPr lang="en-US" b="0" i="1" dirty="0">
                <a:solidFill>
                  <a:srgbClr val="000000"/>
                </a:solidFill>
                <a:effectLst/>
                <a:latin typeface="system-ui"/>
              </a:rPr>
              <a:t>do</a:t>
            </a:r>
            <a:r>
              <a:rPr lang="en-US" b="0" i="0" dirty="0">
                <a:solidFill>
                  <a:srgbClr val="000000"/>
                </a:solidFill>
                <a:effectLst/>
                <a:latin typeface="system-ui"/>
              </a:rPr>
              <a:t>, for they neglect their appearance so that they will be noticed by men when they are fasting. Truly I say to you, they have their reward in full. </a:t>
            </a:r>
            <a:r>
              <a:rPr lang="en-US" b="1" i="0" baseline="30000" dirty="0">
                <a:solidFill>
                  <a:srgbClr val="000000"/>
                </a:solidFill>
                <a:effectLst/>
                <a:latin typeface="system-ui"/>
              </a:rPr>
              <a:t>17 </a:t>
            </a:r>
            <a:r>
              <a:rPr lang="en-US" b="0" i="0" dirty="0">
                <a:solidFill>
                  <a:srgbClr val="000000"/>
                </a:solidFill>
                <a:effectLst/>
                <a:latin typeface="system-ui"/>
              </a:rPr>
              <a:t>But you, when you fast, anoint your head and wash your face </a:t>
            </a:r>
            <a:r>
              <a:rPr lang="en-US" b="1" i="0" baseline="30000" dirty="0">
                <a:solidFill>
                  <a:srgbClr val="000000"/>
                </a:solidFill>
                <a:effectLst/>
                <a:latin typeface="system-ui"/>
              </a:rPr>
              <a:t>18 </a:t>
            </a:r>
            <a:r>
              <a:rPr lang="en-US" b="0" i="0" dirty="0">
                <a:solidFill>
                  <a:srgbClr val="000000"/>
                </a:solidFill>
                <a:effectLst/>
                <a:latin typeface="system-ui"/>
              </a:rPr>
              <a:t>so that your fasting will not be noticed by men, but by your Father who is in secret; and your Father who sees </a:t>
            </a:r>
            <a:r>
              <a:rPr lang="en-US" b="0" i="1" dirty="0">
                <a:solidFill>
                  <a:srgbClr val="000000"/>
                </a:solidFill>
                <a:effectLst/>
                <a:latin typeface="system-ui"/>
              </a:rPr>
              <a:t>what is done</a:t>
            </a:r>
            <a:r>
              <a:rPr lang="en-US" b="0" i="0" dirty="0">
                <a:solidFill>
                  <a:srgbClr val="000000"/>
                </a:solidFill>
                <a:effectLst/>
                <a:latin typeface="system-ui"/>
              </a:rPr>
              <a:t> in secret will reward you.</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18</a:t>
            </a:fld>
            <a:endParaRPr lang="en-US" altLang="en-US"/>
          </a:p>
        </p:txBody>
      </p:sp>
    </p:spTree>
    <p:extLst>
      <p:ext uri="{BB962C8B-B14F-4D97-AF65-F5344CB8AC3E}">
        <p14:creationId xmlns:p14="http://schemas.microsoft.com/office/powerpoint/2010/main" val="1754827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23</a:t>
            </a:fld>
            <a:endParaRPr lang="en-US" altLang="en-US"/>
          </a:p>
        </p:txBody>
      </p:sp>
    </p:spTree>
    <p:extLst>
      <p:ext uri="{BB962C8B-B14F-4D97-AF65-F5344CB8AC3E}">
        <p14:creationId xmlns:p14="http://schemas.microsoft.com/office/powerpoint/2010/main" val="32744887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b="0" i="0" u="sng" dirty="0">
                <a:solidFill>
                  <a:srgbClr val="000000"/>
                </a:solidFill>
                <a:effectLst/>
                <a:latin typeface="system-ui"/>
              </a:rPr>
              <a:t>2 Thes 2:14-15</a:t>
            </a:r>
            <a:r>
              <a:rPr lang="en-US" b="0" i="0" dirty="0">
                <a:solidFill>
                  <a:srgbClr val="000000"/>
                </a:solidFill>
                <a:effectLst/>
                <a:latin typeface="system-ui"/>
              </a:rPr>
              <a:t>	It was for this He called you through our gospel, that you may gain the glory of our Lord Jesus Christ. </a:t>
            </a:r>
            <a:r>
              <a:rPr lang="en-US" b="1" i="0" baseline="30000" dirty="0">
                <a:solidFill>
                  <a:srgbClr val="000000"/>
                </a:solidFill>
                <a:effectLst/>
                <a:latin typeface="system-ui"/>
              </a:rPr>
              <a:t>15 </a:t>
            </a:r>
            <a:r>
              <a:rPr lang="en-US" b="0" i="0" dirty="0">
                <a:solidFill>
                  <a:srgbClr val="000000"/>
                </a:solidFill>
                <a:effectLst/>
                <a:latin typeface="system-ui"/>
              </a:rPr>
              <a:t>So then, brethren, stand firm and hold to the traditions which you were taught, whether by word </a:t>
            </a:r>
            <a:r>
              <a:rPr lang="en-US" b="0" i="1" dirty="0">
                <a:solidFill>
                  <a:srgbClr val="000000"/>
                </a:solidFill>
                <a:effectLst/>
                <a:latin typeface="system-ui"/>
              </a:rPr>
              <a:t>of mouth</a:t>
            </a:r>
            <a:r>
              <a:rPr lang="en-US" b="0" i="0" dirty="0">
                <a:solidFill>
                  <a:srgbClr val="000000"/>
                </a:solidFill>
                <a:effectLst/>
                <a:latin typeface="system-ui"/>
              </a:rPr>
              <a:t> or by letter from us.</a:t>
            </a:r>
          </a:p>
          <a:p>
            <a:r>
              <a:rPr lang="en-US" b="0" i="0" u="sng" dirty="0">
                <a:solidFill>
                  <a:srgbClr val="000000"/>
                </a:solidFill>
                <a:effectLst/>
                <a:latin typeface="system-ui"/>
              </a:rPr>
              <a:t>James 1:21</a:t>
            </a:r>
            <a:r>
              <a:rPr lang="en-US" b="0" i="0" dirty="0">
                <a:solidFill>
                  <a:srgbClr val="000000"/>
                </a:solidFill>
                <a:effectLst/>
                <a:latin typeface="system-ui"/>
              </a:rPr>
              <a:t>		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a:t>
            </a:r>
          </a:p>
          <a:p>
            <a:r>
              <a:rPr lang="en-US" b="0" i="0" u="sng" dirty="0">
                <a:solidFill>
                  <a:srgbClr val="000000"/>
                </a:solidFill>
                <a:effectLst/>
                <a:latin typeface="system-ui"/>
              </a:rPr>
              <a:t>Hebrews 11:6</a:t>
            </a:r>
            <a:r>
              <a:rPr lang="en-US" b="0" i="0" dirty="0">
                <a:solidFill>
                  <a:srgbClr val="000000"/>
                </a:solidFill>
                <a:effectLst/>
                <a:latin typeface="system-ui"/>
              </a:rPr>
              <a:t>		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 </a:t>
            </a:r>
          </a:p>
          <a:p>
            <a:r>
              <a:rPr lang="en-US" b="0" i="0" u="sng" dirty="0">
                <a:solidFill>
                  <a:srgbClr val="000000"/>
                </a:solidFill>
                <a:effectLst/>
                <a:latin typeface="system-ui"/>
              </a:rPr>
              <a:t>John 8:24</a:t>
            </a:r>
            <a:r>
              <a:rPr lang="en-US" b="0" i="0" dirty="0">
                <a:solidFill>
                  <a:srgbClr val="000000"/>
                </a:solidFill>
                <a:effectLst/>
                <a:latin typeface="system-ui"/>
              </a:rPr>
              <a:t>		Therefore I said to you that you will die in your sins; for unless you believe that I am </a:t>
            </a:r>
            <a:r>
              <a:rPr lang="en-US" b="0" i="1" dirty="0">
                <a:solidFill>
                  <a:srgbClr val="000000"/>
                </a:solidFill>
                <a:effectLst/>
                <a:latin typeface="system-ui"/>
              </a:rPr>
              <a:t>He</a:t>
            </a:r>
            <a:r>
              <a:rPr lang="en-US" b="0" i="0" dirty="0">
                <a:solidFill>
                  <a:srgbClr val="000000"/>
                </a:solidFill>
                <a:effectLst/>
                <a:latin typeface="system-ui"/>
              </a:rPr>
              <a:t>, you will die in your sins.”</a:t>
            </a:r>
          </a:p>
          <a:p>
            <a:r>
              <a:rPr lang="en-US" b="0" i="0" u="sng" dirty="0">
                <a:solidFill>
                  <a:srgbClr val="000000"/>
                </a:solidFill>
                <a:effectLst/>
                <a:latin typeface="system-ui"/>
              </a:rPr>
              <a:t>Luke 13:3</a:t>
            </a:r>
            <a:r>
              <a:rPr lang="en-US" b="0" i="0" dirty="0">
                <a:solidFill>
                  <a:srgbClr val="000000"/>
                </a:solidFill>
                <a:effectLst/>
                <a:latin typeface="system-ui"/>
              </a:rPr>
              <a:t>		I tell you, no, but unless you repent, you will all likewise perish.</a:t>
            </a:r>
          </a:p>
          <a:p>
            <a:r>
              <a:rPr lang="en-US" b="0" i="0" u="sng" dirty="0">
                <a:solidFill>
                  <a:srgbClr val="000000"/>
                </a:solidFill>
                <a:effectLst/>
                <a:latin typeface="system-ui"/>
              </a:rPr>
              <a:t>Acts 17:30-31</a:t>
            </a:r>
            <a:r>
              <a:rPr lang="en-US" b="0" i="0" dirty="0">
                <a:solidFill>
                  <a:srgbClr val="000000"/>
                </a:solidFill>
                <a:effectLst/>
                <a:latin typeface="system-ui"/>
              </a:rPr>
              <a:t>		</a:t>
            </a:r>
            <a:r>
              <a:rPr lang="en-US" b="1" i="0" baseline="30000" dirty="0">
                <a:solidFill>
                  <a:srgbClr val="000000"/>
                </a:solidFill>
                <a:effectLst/>
                <a:latin typeface="system-ui"/>
              </a:rPr>
              <a:t>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p>
          <a:p>
            <a:r>
              <a:rPr lang="en-US" dirty="0"/>
              <a:t>Romans 10:10		</a:t>
            </a:r>
            <a:r>
              <a:rPr lang="en-US" b="1" i="0" baseline="30000" dirty="0">
                <a:solidFill>
                  <a:srgbClr val="000000"/>
                </a:solidFill>
                <a:effectLst/>
                <a:latin typeface="system-ui"/>
              </a:rPr>
              <a:t> </a:t>
            </a:r>
            <a:r>
              <a:rPr lang="en-US" b="0" i="0" dirty="0">
                <a:solidFill>
                  <a:srgbClr val="000000"/>
                </a:solidFill>
                <a:effectLst/>
                <a:latin typeface="system-ui"/>
              </a:rPr>
              <a:t>for with the heart a person believes, resulting in righteousness, and with the mouth he confesses, resulting in salvation.</a:t>
            </a:r>
          </a:p>
          <a:p>
            <a:r>
              <a:rPr lang="en-US" dirty="0"/>
              <a:t>Matt 10:32-33		</a:t>
            </a:r>
            <a:r>
              <a:rPr lang="en-US" b="1" i="0" baseline="30000" dirty="0">
                <a:solidFill>
                  <a:srgbClr val="000000"/>
                </a:solidFill>
                <a:effectLst/>
                <a:latin typeface="system-ui"/>
              </a:rPr>
              <a:t>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p>
          <a:p>
            <a:r>
              <a:rPr lang="en-US" b="0" i="0" dirty="0">
                <a:solidFill>
                  <a:srgbClr val="000000"/>
                </a:solidFill>
                <a:effectLst/>
                <a:latin typeface="system-ui"/>
              </a:rPr>
              <a:t>Mark 16:16		He who has believed and has been baptized shall be saved; but he who has disbelieved shall be condemned.</a:t>
            </a:r>
          </a:p>
          <a:p>
            <a:r>
              <a:rPr lang="en-US" b="0" i="0" dirty="0">
                <a:solidFill>
                  <a:srgbClr val="000000"/>
                </a:solidFill>
                <a:effectLst/>
                <a:latin typeface="system-ui"/>
              </a:rPr>
              <a:t>Acts 2:38		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a:t>
            </a:r>
          </a:p>
          <a:p>
            <a:r>
              <a:rPr lang="en-US" b="0" i="0" dirty="0">
                <a:solidFill>
                  <a:srgbClr val="000000"/>
                </a:solidFill>
                <a:effectLst/>
                <a:latin typeface="system-ui"/>
              </a:rPr>
              <a:t>Galatians 3:26-27	For you are all sons of God through faith in Christ Jesus. </a:t>
            </a:r>
            <a:r>
              <a:rPr lang="en-US" b="1" i="0" baseline="30000" dirty="0">
                <a:solidFill>
                  <a:srgbClr val="000000"/>
                </a:solidFill>
                <a:effectLst/>
                <a:latin typeface="system-ui"/>
              </a:rPr>
              <a:t>27 </a:t>
            </a:r>
            <a:r>
              <a:rPr lang="en-US" b="0" i="0" dirty="0">
                <a:solidFill>
                  <a:srgbClr val="000000"/>
                </a:solidFill>
                <a:effectLst/>
                <a:latin typeface="system-ui"/>
              </a:rPr>
              <a:t>For all of you who were baptized into Christ have clothed yourselves with Christ.</a:t>
            </a:r>
          </a:p>
          <a:p>
            <a:r>
              <a:rPr lang="en-US" b="0" i="0" dirty="0">
                <a:solidFill>
                  <a:srgbClr val="000000"/>
                </a:solidFill>
                <a:effectLst/>
                <a:latin typeface="system-ui"/>
              </a:rPr>
              <a:t>Romans 6:3-4		Or do you not know that all of us who have been baptized into Christ Jesus have been baptized into His death? </a:t>
            </a:r>
            <a:r>
              <a:rPr lang="en-US" b="1" i="0" baseline="30000" dirty="0">
                <a:solidFill>
                  <a:srgbClr val="000000"/>
                </a:solidFill>
                <a:effectLst/>
                <a:latin typeface="system-ui"/>
              </a:rPr>
              <a:t>4 </a:t>
            </a:r>
            <a:r>
              <a:rPr lang="en-US" b="0" i="0" dirty="0">
                <a:solidFill>
                  <a:srgbClr val="000000"/>
                </a:solidFill>
                <a:effectLst/>
                <a:latin typeface="system-ui"/>
              </a:rPr>
              <a:t>Therefore we have been buried with Him through baptism into death, so that as Christ was raised from the dead through the glory of the Father, so we too might walk in newness of life.</a:t>
            </a:r>
          </a:p>
          <a:p>
            <a:r>
              <a:rPr lang="en-US" b="0" i="0" dirty="0">
                <a:solidFill>
                  <a:srgbClr val="000000"/>
                </a:solidFill>
                <a:effectLst/>
                <a:latin typeface="system-ui"/>
              </a:rPr>
              <a:t>Matt 7:21		“Not everyone who says to Me, ‘Lord, Lord,’ will enter the kingdom of heaven, but he who does the will of My Father who is in heaven </a:t>
            </a:r>
            <a:r>
              <a:rPr lang="en-US" b="0" i="1" dirty="0">
                <a:solidFill>
                  <a:srgbClr val="000000"/>
                </a:solidFill>
                <a:effectLst/>
                <a:latin typeface="system-ui"/>
              </a:rPr>
              <a:t>will enter</a:t>
            </a:r>
            <a:r>
              <a:rPr lang="en-US" b="0" i="0" dirty="0">
                <a:solidFill>
                  <a:srgbClr val="000000"/>
                </a:solidFill>
                <a:effectLst/>
                <a:latin typeface="system-ui"/>
              </a:rPr>
              <a:t>.</a:t>
            </a:r>
          </a:p>
          <a:p>
            <a:r>
              <a:rPr lang="en-US" b="0" i="0" dirty="0">
                <a:solidFill>
                  <a:srgbClr val="000000"/>
                </a:solidFill>
                <a:effectLst/>
                <a:latin typeface="system-ui"/>
              </a:rPr>
              <a:t>Revelation 2:10	Be faithful until death, and I will give you the crown of life.</a:t>
            </a:r>
          </a:p>
          <a:p>
            <a:r>
              <a:rPr lang="en-US" b="0" i="0" dirty="0">
                <a:solidFill>
                  <a:srgbClr val="000000"/>
                </a:solidFill>
                <a:effectLst/>
                <a:latin typeface="system-ui"/>
              </a:rPr>
              <a:t>Hebrews 3;12		Take care, brethren, that there not be in any one of you an evil, unbelieving heart that falls away from the living God. </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24</a:t>
            </a:fld>
            <a:endParaRPr lang="en-US" altLang="en-US"/>
          </a:p>
        </p:txBody>
      </p:sp>
    </p:spTree>
    <p:extLst>
      <p:ext uri="{BB962C8B-B14F-4D97-AF65-F5344CB8AC3E}">
        <p14:creationId xmlns:p14="http://schemas.microsoft.com/office/powerpoint/2010/main" val="7753551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dirty="0"/>
              <a:t>James 1:2-4	</a:t>
            </a:r>
            <a:r>
              <a:rPr lang="en-US" b="0" i="0" dirty="0">
                <a:solidFill>
                  <a:srgbClr val="000000"/>
                </a:solidFill>
                <a:effectLst/>
                <a:latin typeface="system-ui"/>
              </a:rPr>
              <a:t>Consider it all joy, my brethren, when you encounter various trials, </a:t>
            </a:r>
            <a:r>
              <a:rPr lang="en-US" b="1" i="0" baseline="30000" dirty="0">
                <a:solidFill>
                  <a:srgbClr val="000000"/>
                </a:solidFill>
                <a:effectLst/>
                <a:latin typeface="system-ui"/>
              </a:rPr>
              <a:t>3 </a:t>
            </a:r>
            <a:r>
              <a:rPr lang="en-US" b="0" i="0" dirty="0">
                <a:solidFill>
                  <a:srgbClr val="000000"/>
                </a:solidFill>
                <a:effectLst/>
                <a:latin typeface="system-ui"/>
              </a:rPr>
              <a:t>knowing that the testing of your faith produces endurance. </a:t>
            </a:r>
            <a:r>
              <a:rPr lang="en-US" b="1" i="0" baseline="30000" dirty="0">
                <a:solidFill>
                  <a:srgbClr val="000000"/>
                </a:solidFill>
                <a:effectLst/>
                <a:latin typeface="system-ui"/>
              </a:rPr>
              <a:t>4 </a:t>
            </a:r>
            <a:r>
              <a:rPr lang="en-US" b="0" i="0" dirty="0">
                <a:solidFill>
                  <a:srgbClr val="000000"/>
                </a:solidFill>
                <a:effectLst/>
                <a:latin typeface="system-ui"/>
              </a:rPr>
              <a:t>And let endurance have </a:t>
            </a:r>
            <a:r>
              <a:rPr lang="en-US" b="0" i="1" dirty="0">
                <a:solidFill>
                  <a:srgbClr val="000000"/>
                </a:solidFill>
                <a:effectLst/>
                <a:latin typeface="system-ui"/>
              </a:rPr>
              <a:t>its</a:t>
            </a:r>
            <a:r>
              <a:rPr lang="en-US" b="0" i="0" dirty="0">
                <a:solidFill>
                  <a:srgbClr val="000000"/>
                </a:solidFill>
                <a:effectLst/>
                <a:latin typeface="system-ui"/>
              </a:rPr>
              <a:t> perfect result, so that you may be perfect and complete, lacking in nothing.</a:t>
            </a:r>
          </a:p>
          <a:p>
            <a:r>
              <a:rPr lang="en-US" b="0" i="0" dirty="0">
                <a:solidFill>
                  <a:srgbClr val="000000"/>
                </a:solidFill>
                <a:effectLst/>
                <a:latin typeface="system-ui"/>
              </a:rPr>
              <a:t>James 1:21	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 </a:t>
            </a:r>
          </a:p>
          <a:p>
            <a:r>
              <a:rPr lang="en-US" b="0" i="0" dirty="0">
                <a:solidFill>
                  <a:srgbClr val="000000"/>
                </a:solidFill>
                <a:effectLst/>
                <a:latin typeface="system-ui"/>
              </a:rPr>
              <a:t>James 2:1-13	READ</a:t>
            </a:r>
          </a:p>
          <a:p>
            <a:pPr defTabSz="936942">
              <a:defRPr/>
            </a:pPr>
            <a:r>
              <a:rPr lang="en-US" b="0" i="0" dirty="0">
                <a:solidFill>
                  <a:srgbClr val="000000"/>
                </a:solidFill>
                <a:effectLst/>
                <a:latin typeface="system-ui"/>
              </a:rPr>
              <a:t>James 2:14-26	READ</a:t>
            </a:r>
          </a:p>
          <a:p>
            <a:pPr defTabSz="936942">
              <a:defRPr/>
            </a:pPr>
            <a:r>
              <a:rPr lang="en-US" b="0" i="0" dirty="0">
                <a:solidFill>
                  <a:srgbClr val="000000"/>
                </a:solidFill>
                <a:effectLst/>
                <a:latin typeface="system-ui"/>
              </a:rPr>
              <a:t>James 3:1-12	READ</a:t>
            </a:r>
          </a:p>
          <a:p>
            <a:pPr defTabSz="936942">
              <a:defRPr/>
            </a:pPr>
            <a:r>
              <a:rPr lang="en-US" b="0" i="0" dirty="0">
                <a:solidFill>
                  <a:srgbClr val="000000"/>
                </a:solidFill>
                <a:effectLst/>
                <a:latin typeface="system-ui"/>
              </a:rPr>
              <a:t>James 3:13-18	Who among you is wise and understanding? Let him show by his good behavior his deeds in the gentleness of wisdom. </a:t>
            </a:r>
            <a:r>
              <a:rPr lang="en-US" b="1" i="0" baseline="30000" dirty="0">
                <a:solidFill>
                  <a:srgbClr val="000000"/>
                </a:solidFill>
                <a:effectLst/>
                <a:latin typeface="system-ui"/>
              </a:rPr>
              <a:t>14 </a:t>
            </a:r>
            <a:r>
              <a:rPr lang="en-US" b="0" i="0" dirty="0">
                <a:solidFill>
                  <a:srgbClr val="000000"/>
                </a:solidFill>
                <a:effectLst/>
                <a:latin typeface="system-ui"/>
              </a:rPr>
              <a:t>But if you have bitter jealousy and selfish ambition in your heart, do not be arrogant and </a:t>
            </a:r>
            <a:r>
              <a:rPr lang="en-US" b="0" i="1" dirty="0">
                <a:solidFill>
                  <a:srgbClr val="000000"/>
                </a:solidFill>
                <a:effectLst/>
                <a:latin typeface="system-ui"/>
              </a:rPr>
              <a:t>so</a:t>
            </a:r>
            <a:r>
              <a:rPr lang="en-US" b="0" i="0" dirty="0">
                <a:solidFill>
                  <a:srgbClr val="000000"/>
                </a:solidFill>
                <a:effectLst/>
                <a:latin typeface="system-ui"/>
              </a:rPr>
              <a:t> lie against the truth. </a:t>
            </a:r>
            <a:r>
              <a:rPr lang="en-US" b="1" i="0" baseline="30000" dirty="0">
                <a:solidFill>
                  <a:srgbClr val="000000"/>
                </a:solidFill>
                <a:effectLst/>
                <a:latin typeface="system-ui"/>
              </a:rPr>
              <a:t>15 </a:t>
            </a:r>
            <a:r>
              <a:rPr lang="en-US" b="0" i="0" dirty="0">
                <a:solidFill>
                  <a:srgbClr val="000000"/>
                </a:solidFill>
                <a:effectLst/>
                <a:latin typeface="system-ui"/>
              </a:rPr>
              <a:t>This wisdom is not that which comes down from above, but is earthly, natural, demonic. </a:t>
            </a:r>
            <a:r>
              <a:rPr lang="en-US" b="1" i="0" baseline="30000" dirty="0">
                <a:solidFill>
                  <a:srgbClr val="000000"/>
                </a:solidFill>
                <a:effectLst/>
                <a:latin typeface="system-ui"/>
              </a:rPr>
              <a:t>16 </a:t>
            </a:r>
            <a:r>
              <a:rPr lang="en-US" b="0" i="0" dirty="0">
                <a:solidFill>
                  <a:srgbClr val="000000"/>
                </a:solidFill>
                <a:effectLst/>
                <a:latin typeface="system-ui"/>
              </a:rPr>
              <a:t>For where jealousy and selfish ambition exist, there is disorder and every evil thing. </a:t>
            </a:r>
            <a:r>
              <a:rPr lang="en-US" b="1" i="0" baseline="30000" dirty="0">
                <a:solidFill>
                  <a:srgbClr val="000000"/>
                </a:solidFill>
                <a:effectLst/>
                <a:latin typeface="system-ui"/>
              </a:rPr>
              <a:t>17 </a:t>
            </a:r>
            <a:r>
              <a:rPr lang="en-US" b="0" i="0" dirty="0">
                <a:solidFill>
                  <a:srgbClr val="000000"/>
                </a:solidFill>
                <a:effectLst/>
                <a:latin typeface="system-ui"/>
              </a:rPr>
              <a:t>But the wisdom from above is first pure, then peaceable, gentle, reasonable, full of mercy and good fruits, unwavering, without hypocrisy. </a:t>
            </a:r>
            <a:r>
              <a:rPr lang="en-US" b="1" i="0" baseline="30000" dirty="0">
                <a:solidFill>
                  <a:srgbClr val="000000"/>
                </a:solidFill>
                <a:effectLst/>
                <a:latin typeface="system-ui"/>
              </a:rPr>
              <a:t>18 </a:t>
            </a:r>
            <a:r>
              <a:rPr lang="en-US" b="0" i="0" dirty="0">
                <a:solidFill>
                  <a:srgbClr val="000000"/>
                </a:solidFill>
                <a:effectLst/>
                <a:latin typeface="system-ui"/>
              </a:rPr>
              <a:t>And the seed whose fruit is righteousness is sown in peace by those who make peace.</a:t>
            </a:r>
          </a:p>
          <a:p>
            <a:r>
              <a:rPr lang="en-US" dirty="0"/>
              <a:t>James 4:1-10	READ</a:t>
            </a:r>
          </a:p>
          <a:p>
            <a:pPr algn="l"/>
            <a:r>
              <a:rPr lang="en-US" dirty="0"/>
              <a:t>James 5:12	</a:t>
            </a:r>
            <a:r>
              <a:rPr lang="en-US" b="0" i="0" dirty="0">
                <a:solidFill>
                  <a:srgbClr val="000000"/>
                </a:solidFill>
                <a:effectLst/>
                <a:latin typeface="system-ui"/>
              </a:rPr>
              <a:t>But above all, my brethren, do not swear, either by heaven or by earth or with any other oath; but your yes is to be yes, and your no, no, so that you may not fall under judgment.</a:t>
            </a:r>
          </a:p>
          <a:p>
            <a:pPr algn="l"/>
            <a:r>
              <a:rPr lang="en-US" dirty="0"/>
              <a:t>James 5:13-18</a:t>
            </a:r>
            <a:r>
              <a:rPr lang="en-US" b="1" i="0" baseline="30000" dirty="0">
                <a:solidFill>
                  <a:srgbClr val="000000"/>
                </a:solidFill>
                <a:effectLst/>
                <a:latin typeface="system-ui"/>
              </a:rPr>
              <a:t>13 </a:t>
            </a:r>
            <a:r>
              <a:rPr lang="en-US" b="0" i="0" dirty="0">
                <a:solidFill>
                  <a:srgbClr val="000000"/>
                </a:solidFill>
                <a:effectLst/>
                <a:latin typeface="system-ui"/>
              </a:rPr>
              <a:t>Is anyone among you suffering? </a:t>
            </a:r>
            <a:r>
              <a:rPr lang="en-US" b="0" i="1" dirty="0">
                <a:solidFill>
                  <a:srgbClr val="000000"/>
                </a:solidFill>
                <a:effectLst/>
                <a:latin typeface="system-ui"/>
              </a:rPr>
              <a:t>Then</a:t>
            </a:r>
            <a:r>
              <a:rPr lang="en-US" b="0" i="0" dirty="0">
                <a:solidFill>
                  <a:srgbClr val="000000"/>
                </a:solidFill>
                <a:effectLst/>
                <a:latin typeface="system-ui"/>
              </a:rPr>
              <a:t> he must pray. Is anyone cheerful? He is to sing praises. </a:t>
            </a:r>
            <a:r>
              <a:rPr lang="en-US" b="1" i="0" baseline="30000" dirty="0">
                <a:solidFill>
                  <a:srgbClr val="000000"/>
                </a:solidFill>
                <a:effectLst/>
                <a:latin typeface="system-ui"/>
              </a:rPr>
              <a:t>14 </a:t>
            </a:r>
            <a:r>
              <a:rPr lang="en-US" b="0" i="0" dirty="0">
                <a:solidFill>
                  <a:srgbClr val="000000"/>
                </a:solidFill>
                <a:effectLst/>
                <a:latin typeface="system-ui"/>
              </a:rPr>
              <a:t>Is anyone among you sick? </a:t>
            </a:r>
            <a:r>
              <a:rPr lang="en-US" b="0" i="1" dirty="0">
                <a:solidFill>
                  <a:srgbClr val="000000"/>
                </a:solidFill>
                <a:effectLst/>
                <a:latin typeface="system-ui"/>
              </a:rPr>
              <a:t>Then</a:t>
            </a:r>
            <a:r>
              <a:rPr lang="en-US" b="0" i="0" dirty="0">
                <a:solidFill>
                  <a:srgbClr val="000000"/>
                </a:solidFill>
                <a:effectLst/>
                <a:latin typeface="system-ui"/>
              </a:rPr>
              <a:t> he must call for the elders of the church and they are to pray over him, anointing him with oil in the name of the Lord; </a:t>
            </a:r>
            <a:r>
              <a:rPr lang="en-US" b="1" i="0" baseline="30000" dirty="0">
                <a:solidFill>
                  <a:srgbClr val="000000"/>
                </a:solidFill>
                <a:effectLst/>
                <a:latin typeface="system-ui"/>
              </a:rPr>
              <a:t>15 </a:t>
            </a:r>
            <a:r>
              <a:rPr lang="en-US" b="0" i="0" dirty="0">
                <a:solidFill>
                  <a:srgbClr val="000000"/>
                </a:solidFill>
                <a:effectLst/>
                <a:latin typeface="system-ui"/>
              </a:rPr>
              <a:t>and the prayer offered in faith will restore the one who is sick, and the Lord will raise him up, and if he has committed sins, they will be forgiven him. </a:t>
            </a:r>
            <a:r>
              <a:rPr lang="en-US" b="1" i="0" baseline="30000" dirty="0">
                <a:solidFill>
                  <a:srgbClr val="000000"/>
                </a:solidFill>
                <a:effectLst/>
                <a:latin typeface="system-ui"/>
              </a:rPr>
              <a:t>16 </a:t>
            </a:r>
            <a:r>
              <a:rPr lang="en-US" b="0" i="0" dirty="0">
                <a:solidFill>
                  <a:srgbClr val="000000"/>
                </a:solidFill>
                <a:effectLst/>
                <a:latin typeface="system-ui"/>
              </a:rPr>
              <a:t>Therefore, confess your sins to one another, and pray for one another so that you may be healed. The effective prayer of a righteous man can accomplish much. </a:t>
            </a:r>
            <a:r>
              <a:rPr lang="en-US" b="1" i="0" baseline="30000" dirty="0">
                <a:solidFill>
                  <a:srgbClr val="000000"/>
                </a:solidFill>
                <a:effectLst/>
                <a:latin typeface="system-ui"/>
              </a:rPr>
              <a:t>17 </a:t>
            </a:r>
            <a:r>
              <a:rPr lang="en-US" b="0" i="0" dirty="0">
                <a:solidFill>
                  <a:srgbClr val="000000"/>
                </a:solidFill>
                <a:effectLst/>
                <a:latin typeface="system-ui"/>
              </a:rPr>
              <a:t>Elijah was a man with a nature like ours, and he prayed earnestly that it would not rain, and it did not rain on the earth for three years and six months. </a:t>
            </a:r>
            <a:r>
              <a:rPr lang="en-US" b="1" i="0" baseline="30000" dirty="0">
                <a:solidFill>
                  <a:srgbClr val="000000"/>
                </a:solidFill>
                <a:effectLst/>
                <a:latin typeface="system-ui"/>
              </a:rPr>
              <a:t>18 </a:t>
            </a:r>
            <a:r>
              <a:rPr lang="en-US" b="0" i="0" dirty="0">
                <a:solidFill>
                  <a:srgbClr val="000000"/>
                </a:solidFill>
                <a:effectLst/>
                <a:latin typeface="system-ui"/>
              </a:rPr>
              <a:t>Then he prayed again, and the sky poured rain and the earth produced its fruit.</a:t>
            </a:r>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2</a:t>
            </a:fld>
            <a:endParaRPr lang="en-US" altLang="en-US"/>
          </a:p>
        </p:txBody>
      </p:sp>
    </p:spTree>
    <p:extLst>
      <p:ext uri="{BB962C8B-B14F-4D97-AF65-F5344CB8AC3E}">
        <p14:creationId xmlns:p14="http://schemas.microsoft.com/office/powerpoint/2010/main" val="3489482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r>
              <a:rPr lang="en-US" dirty="0"/>
              <a:t>James 4:11-12		</a:t>
            </a:r>
            <a:r>
              <a:rPr lang="en-US" b="0" i="0" dirty="0">
                <a:solidFill>
                  <a:srgbClr val="000000"/>
                </a:solidFill>
                <a:effectLst/>
                <a:latin typeface="system-ui"/>
              </a:rPr>
              <a:t>Do not speak against one another, brethren. He who speaks against a brother or judges his brother, speaks against the law and judges the law; but if you judge the law, you are not a doer of the law but a judge </a:t>
            </a:r>
            <a:r>
              <a:rPr lang="en-US" b="0" i="1" dirty="0">
                <a:solidFill>
                  <a:srgbClr val="000000"/>
                </a:solidFill>
                <a:effectLst/>
                <a:latin typeface="system-ui"/>
              </a:rPr>
              <a:t>of it</a:t>
            </a:r>
            <a:r>
              <a:rPr lang="en-US" b="0" i="0" dirty="0">
                <a:solidFill>
                  <a:srgbClr val="000000"/>
                </a:solidFill>
                <a:effectLst/>
                <a:latin typeface="system-ui"/>
              </a:rPr>
              <a:t>. </a:t>
            </a:r>
            <a:r>
              <a:rPr lang="en-US" b="1" i="0" baseline="30000" dirty="0">
                <a:solidFill>
                  <a:srgbClr val="000000"/>
                </a:solidFill>
                <a:effectLst/>
                <a:latin typeface="system-ui"/>
              </a:rPr>
              <a:t>12 </a:t>
            </a:r>
            <a:r>
              <a:rPr lang="en-US" b="0" i="0" dirty="0">
                <a:solidFill>
                  <a:srgbClr val="000000"/>
                </a:solidFill>
                <a:effectLst/>
                <a:latin typeface="system-ui"/>
              </a:rPr>
              <a:t>There is </a:t>
            </a:r>
            <a:r>
              <a:rPr lang="en-US" b="0" i="1" dirty="0">
                <a:solidFill>
                  <a:srgbClr val="000000"/>
                </a:solidFill>
                <a:effectLst/>
                <a:latin typeface="system-ui"/>
              </a:rPr>
              <a:t>only</a:t>
            </a:r>
            <a:r>
              <a:rPr lang="en-US" b="0" i="0" dirty="0">
                <a:solidFill>
                  <a:srgbClr val="000000"/>
                </a:solidFill>
                <a:effectLst/>
                <a:latin typeface="system-ui"/>
              </a:rPr>
              <a:t> one Lawgiver and Judge, the One who is able to save and to destroy; but who are you who judge your neighbor?</a:t>
            </a:r>
          </a:p>
          <a:p>
            <a:r>
              <a:rPr lang="en-US" b="0" i="0" dirty="0">
                <a:solidFill>
                  <a:srgbClr val="000000"/>
                </a:solidFill>
                <a:effectLst/>
                <a:latin typeface="system-ui"/>
              </a:rPr>
              <a:t>James 4:13-17		Come now, you who say, “Today or tomorrow we will go to such and such a city, and spend a year there and engage in business and make a profit.” </a:t>
            </a:r>
            <a:r>
              <a:rPr lang="en-US" b="1" i="0" baseline="30000" dirty="0">
                <a:solidFill>
                  <a:srgbClr val="000000"/>
                </a:solidFill>
                <a:effectLst/>
                <a:latin typeface="system-ui"/>
              </a:rPr>
              <a:t>14 </a:t>
            </a:r>
            <a:r>
              <a:rPr lang="en-US" b="0" i="0" dirty="0">
                <a:solidFill>
                  <a:srgbClr val="000000"/>
                </a:solidFill>
                <a:effectLst/>
                <a:latin typeface="system-ui"/>
              </a:rPr>
              <a:t>Yet you do not know what your life will be like tomorrow. You are </a:t>
            </a:r>
            <a:r>
              <a:rPr lang="en-US" b="0" i="1" dirty="0">
                <a:solidFill>
                  <a:srgbClr val="000000"/>
                </a:solidFill>
                <a:effectLst/>
                <a:latin typeface="system-ui"/>
              </a:rPr>
              <a:t>just</a:t>
            </a:r>
            <a:r>
              <a:rPr lang="en-US" b="0" i="0" dirty="0">
                <a:solidFill>
                  <a:srgbClr val="000000"/>
                </a:solidFill>
                <a:effectLst/>
                <a:latin typeface="system-ui"/>
              </a:rPr>
              <a:t> a vapor that appears for a little while and then vanishes away. </a:t>
            </a:r>
            <a:r>
              <a:rPr lang="en-US" b="1" i="0" baseline="30000" dirty="0">
                <a:solidFill>
                  <a:srgbClr val="000000"/>
                </a:solidFill>
                <a:effectLst/>
                <a:latin typeface="system-ui"/>
              </a:rPr>
              <a:t>15 </a:t>
            </a:r>
            <a:r>
              <a:rPr lang="en-US" b="0" i="0" dirty="0">
                <a:solidFill>
                  <a:srgbClr val="000000"/>
                </a:solidFill>
                <a:effectLst/>
                <a:latin typeface="system-ui"/>
              </a:rPr>
              <a:t>Instead, </a:t>
            </a:r>
            <a:r>
              <a:rPr lang="en-US" b="0" i="1" dirty="0">
                <a:solidFill>
                  <a:srgbClr val="000000"/>
                </a:solidFill>
                <a:effectLst/>
                <a:latin typeface="system-ui"/>
              </a:rPr>
              <a:t>you ought</a:t>
            </a:r>
            <a:r>
              <a:rPr lang="en-US" b="0" i="0" dirty="0">
                <a:solidFill>
                  <a:srgbClr val="000000"/>
                </a:solidFill>
                <a:effectLst/>
                <a:latin typeface="system-ui"/>
              </a:rPr>
              <a:t> to say, “If the Lord wills, we will live and also do this or that.” </a:t>
            </a:r>
            <a:r>
              <a:rPr lang="en-US" b="1" i="0" baseline="30000" dirty="0">
                <a:solidFill>
                  <a:srgbClr val="000000"/>
                </a:solidFill>
                <a:effectLst/>
                <a:latin typeface="system-ui"/>
              </a:rPr>
              <a:t>16 </a:t>
            </a:r>
            <a:r>
              <a:rPr lang="en-US" b="0" i="0" dirty="0">
                <a:solidFill>
                  <a:srgbClr val="000000"/>
                </a:solidFill>
                <a:effectLst/>
                <a:latin typeface="system-ui"/>
              </a:rPr>
              <a:t>But as it is, you boast in your arrogance; all such boasting is evil. </a:t>
            </a:r>
            <a:r>
              <a:rPr lang="en-US" b="1" i="0" baseline="30000" dirty="0">
                <a:solidFill>
                  <a:srgbClr val="000000"/>
                </a:solidFill>
                <a:effectLst/>
                <a:latin typeface="system-ui"/>
              </a:rPr>
              <a:t>17 </a:t>
            </a:r>
            <a:r>
              <a:rPr lang="en-US" b="0" i="0" dirty="0">
                <a:solidFill>
                  <a:srgbClr val="000000"/>
                </a:solidFill>
                <a:effectLst/>
                <a:latin typeface="system-ui"/>
              </a:rPr>
              <a:t>Therefore, to one who knows </a:t>
            </a:r>
            <a:r>
              <a:rPr lang="en-US" b="0" i="1" dirty="0">
                <a:solidFill>
                  <a:srgbClr val="000000"/>
                </a:solidFill>
                <a:effectLst/>
                <a:latin typeface="system-ui"/>
              </a:rPr>
              <a:t>the</a:t>
            </a:r>
            <a:r>
              <a:rPr lang="en-US" b="0" i="0" dirty="0">
                <a:solidFill>
                  <a:srgbClr val="000000"/>
                </a:solidFill>
                <a:effectLst/>
                <a:latin typeface="system-ui"/>
              </a:rPr>
              <a:t> right thing to do and does not do it, to him it is sin.</a:t>
            </a:r>
          </a:p>
          <a:p>
            <a:r>
              <a:rPr lang="en-US" b="0" i="0" dirty="0">
                <a:solidFill>
                  <a:srgbClr val="000000"/>
                </a:solidFill>
                <a:effectLst/>
                <a:latin typeface="system-ui"/>
              </a:rPr>
              <a:t>James 5:1-6		Come now, you rich, weep and howl for your miseries which are coming upon you. </a:t>
            </a:r>
            <a:r>
              <a:rPr lang="en-US" b="1" i="0" baseline="30000" dirty="0">
                <a:solidFill>
                  <a:srgbClr val="000000"/>
                </a:solidFill>
                <a:effectLst/>
                <a:latin typeface="system-ui"/>
              </a:rPr>
              <a:t>2 </a:t>
            </a:r>
            <a:r>
              <a:rPr lang="en-US" b="0" i="0" dirty="0">
                <a:solidFill>
                  <a:srgbClr val="000000"/>
                </a:solidFill>
                <a:effectLst/>
                <a:latin typeface="system-ui"/>
              </a:rPr>
              <a:t>Your riches have rotted and your garments have become moth-eaten. </a:t>
            </a:r>
            <a:r>
              <a:rPr lang="en-US" b="1" i="0" baseline="30000" dirty="0">
                <a:solidFill>
                  <a:srgbClr val="000000"/>
                </a:solidFill>
                <a:effectLst/>
                <a:latin typeface="system-ui"/>
              </a:rPr>
              <a:t>3 </a:t>
            </a:r>
            <a:r>
              <a:rPr lang="en-US" b="0" i="0" dirty="0">
                <a:solidFill>
                  <a:srgbClr val="000000"/>
                </a:solidFill>
                <a:effectLst/>
                <a:latin typeface="system-ui"/>
              </a:rPr>
              <a:t>Your gold and your silver have rusted; and their rust will be a witness against you and will consume your flesh like fire. It is in the last days that you have stored up your treasure! </a:t>
            </a:r>
            <a:r>
              <a:rPr lang="en-US" b="1" i="0" baseline="30000" dirty="0">
                <a:solidFill>
                  <a:srgbClr val="000000"/>
                </a:solidFill>
                <a:effectLst/>
                <a:latin typeface="system-ui"/>
              </a:rPr>
              <a:t>4 </a:t>
            </a:r>
            <a:r>
              <a:rPr lang="en-US" b="0" i="0" dirty="0">
                <a:solidFill>
                  <a:srgbClr val="000000"/>
                </a:solidFill>
                <a:effectLst/>
                <a:latin typeface="system-ui"/>
              </a:rPr>
              <a:t>Behold, the pay of the laborers who mowed your fields, </a:t>
            </a:r>
            <a:r>
              <a:rPr lang="en-US" b="0" i="1" dirty="0">
                <a:solidFill>
                  <a:srgbClr val="000000"/>
                </a:solidFill>
                <a:effectLst/>
                <a:latin typeface="system-ui"/>
              </a:rPr>
              <a:t>and</a:t>
            </a:r>
            <a:r>
              <a:rPr lang="en-US" b="0" i="0" dirty="0">
                <a:solidFill>
                  <a:srgbClr val="000000"/>
                </a:solidFill>
                <a:effectLst/>
                <a:latin typeface="system-ui"/>
              </a:rPr>
              <a:t> which has been withheld by you, cries out </a:t>
            </a:r>
            <a:r>
              <a:rPr lang="en-US" b="0" i="1" dirty="0">
                <a:solidFill>
                  <a:srgbClr val="000000"/>
                </a:solidFill>
                <a:effectLst/>
                <a:latin typeface="system-ui"/>
              </a:rPr>
              <a:t>against you</a:t>
            </a:r>
            <a:r>
              <a:rPr lang="en-US" b="0" i="0" dirty="0">
                <a:solidFill>
                  <a:srgbClr val="000000"/>
                </a:solidFill>
                <a:effectLst/>
                <a:latin typeface="system-ui"/>
              </a:rPr>
              <a:t>; and the outcry of those who did the harvesting has reached the ears of the Lord of Sabaoth. </a:t>
            </a:r>
            <a:r>
              <a:rPr lang="en-US" b="1" i="0" baseline="30000" dirty="0">
                <a:solidFill>
                  <a:srgbClr val="000000"/>
                </a:solidFill>
                <a:effectLst/>
                <a:latin typeface="system-ui"/>
              </a:rPr>
              <a:t>5 </a:t>
            </a:r>
            <a:r>
              <a:rPr lang="en-US" b="0" i="0" dirty="0">
                <a:solidFill>
                  <a:srgbClr val="000000"/>
                </a:solidFill>
                <a:effectLst/>
                <a:latin typeface="system-ui"/>
              </a:rPr>
              <a:t>You have lived luxuriously on the earth and led a life of wanton pleasure; you have fattened your hearts in a day of slaughter. </a:t>
            </a:r>
            <a:r>
              <a:rPr lang="en-US" b="1" i="0" baseline="30000" dirty="0">
                <a:solidFill>
                  <a:srgbClr val="000000"/>
                </a:solidFill>
                <a:effectLst/>
                <a:latin typeface="system-ui"/>
              </a:rPr>
              <a:t>6 </a:t>
            </a:r>
            <a:r>
              <a:rPr lang="en-US" b="0" i="0" dirty="0">
                <a:solidFill>
                  <a:srgbClr val="000000"/>
                </a:solidFill>
                <a:effectLst/>
                <a:latin typeface="system-ui"/>
              </a:rPr>
              <a:t>You have condemned and put to death the righteous </a:t>
            </a:r>
            <a:r>
              <a:rPr lang="en-US" b="0" i="1" dirty="0">
                <a:solidFill>
                  <a:srgbClr val="000000"/>
                </a:solidFill>
                <a:effectLst/>
                <a:latin typeface="system-ui"/>
              </a:rPr>
              <a:t>man</a:t>
            </a:r>
            <a:r>
              <a:rPr lang="en-US" b="0" i="0" dirty="0">
                <a:solidFill>
                  <a:srgbClr val="000000"/>
                </a:solidFill>
                <a:effectLst/>
                <a:latin typeface="system-ui"/>
              </a:rPr>
              <a:t>; he does not resist you.</a:t>
            </a:r>
          </a:p>
          <a:p>
            <a:r>
              <a:rPr lang="en-US" b="0" i="0" dirty="0">
                <a:solidFill>
                  <a:srgbClr val="000000"/>
                </a:solidFill>
                <a:effectLst/>
                <a:latin typeface="system-ui"/>
              </a:rPr>
              <a:t>James 5:7-11		Therefore be patient, brethren, until the coming of the Lord. The farmer waits for the precious produce of the soil, being patient about it, until it gets the early and late rains. </a:t>
            </a:r>
            <a:r>
              <a:rPr lang="en-US" b="1" i="0" baseline="30000" dirty="0">
                <a:solidFill>
                  <a:srgbClr val="000000"/>
                </a:solidFill>
                <a:effectLst/>
                <a:latin typeface="system-ui"/>
              </a:rPr>
              <a:t>8 </a:t>
            </a:r>
            <a:r>
              <a:rPr lang="en-US" b="0" i="0" dirty="0">
                <a:solidFill>
                  <a:srgbClr val="000000"/>
                </a:solidFill>
                <a:effectLst/>
                <a:latin typeface="system-ui"/>
              </a:rPr>
              <a:t>You too be patient; strengthen your hearts, for the coming of the Lord is near. </a:t>
            </a:r>
            <a:r>
              <a:rPr lang="en-US" b="1" i="0" baseline="30000" dirty="0">
                <a:solidFill>
                  <a:srgbClr val="000000"/>
                </a:solidFill>
                <a:effectLst/>
                <a:latin typeface="system-ui"/>
              </a:rPr>
              <a:t>9 </a:t>
            </a:r>
            <a:r>
              <a:rPr lang="en-US" b="0" i="0" dirty="0">
                <a:solidFill>
                  <a:srgbClr val="000000"/>
                </a:solidFill>
                <a:effectLst/>
                <a:latin typeface="system-ui"/>
              </a:rPr>
              <a:t>Do not complain, brethren, against one another, so that you yourselves may not be judged; behold, the Judge is standing right at the door. </a:t>
            </a:r>
            <a:r>
              <a:rPr lang="en-US" b="1" i="0" baseline="30000" dirty="0">
                <a:solidFill>
                  <a:srgbClr val="000000"/>
                </a:solidFill>
                <a:effectLst/>
                <a:latin typeface="system-ui"/>
              </a:rPr>
              <a:t>10 </a:t>
            </a:r>
            <a:r>
              <a:rPr lang="en-US" b="0" i="0" dirty="0">
                <a:solidFill>
                  <a:srgbClr val="000000"/>
                </a:solidFill>
                <a:effectLst/>
                <a:latin typeface="system-ui"/>
              </a:rPr>
              <a:t>As an example, brethren, of suffering and patience, take the prophets who spoke in the name of the Lord. </a:t>
            </a:r>
            <a:r>
              <a:rPr lang="en-US" b="1" i="0" baseline="30000" dirty="0">
                <a:solidFill>
                  <a:srgbClr val="000000"/>
                </a:solidFill>
                <a:effectLst/>
                <a:latin typeface="system-ui"/>
              </a:rPr>
              <a:t>11 </a:t>
            </a:r>
            <a:r>
              <a:rPr lang="en-US" b="0" i="0" dirty="0">
                <a:solidFill>
                  <a:srgbClr val="000000"/>
                </a:solidFill>
                <a:effectLst/>
                <a:latin typeface="system-ui"/>
              </a:rPr>
              <a:t>We count those blessed who endured. You have heard of the endurance of Job and have seen the outcome of the Lord’s dealings, that the Lord is full of compassion and </a:t>
            </a:r>
            <a:r>
              <a:rPr lang="en-US" b="0" i="1" dirty="0">
                <a:solidFill>
                  <a:srgbClr val="000000"/>
                </a:solidFill>
                <a:effectLst/>
                <a:latin typeface="system-ui"/>
              </a:rPr>
              <a:t>is</a:t>
            </a:r>
            <a:r>
              <a:rPr lang="en-US" b="0" i="0" dirty="0">
                <a:solidFill>
                  <a:srgbClr val="000000"/>
                </a:solidFill>
                <a:effectLst/>
                <a:latin typeface="system-ui"/>
              </a:rPr>
              <a:t> merciful.</a:t>
            </a:r>
          </a:p>
          <a:p>
            <a:r>
              <a:rPr lang="en-US" b="0" i="0" dirty="0">
                <a:solidFill>
                  <a:srgbClr val="000000"/>
                </a:solidFill>
                <a:effectLst/>
                <a:latin typeface="system-ui"/>
              </a:rPr>
              <a:t>James 5:12		</a:t>
            </a:r>
            <a:r>
              <a:rPr lang="en-US" b="1" i="0" baseline="30000" dirty="0">
                <a:solidFill>
                  <a:srgbClr val="000000"/>
                </a:solidFill>
                <a:effectLst/>
                <a:latin typeface="system-ui"/>
              </a:rPr>
              <a:t> </a:t>
            </a:r>
            <a:r>
              <a:rPr lang="en-US" b="0" i="0" dirty="0">
                <a:solidFill>
                  <a:srgbClr val="000000"/>
                </a:solidFill>
                <a:effectLst/>
                <a:latin typeface="system-ui"/>
              </a:rPr>
              <a:t>But above all, my brethren, do not swear, either by heaven or by earth or with any other oath; but your yes is to be yes, and your no, no, so that you may not fall under judgment.</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3</a:t>
            </a:fld>
            <a:endParaRPr lang="en-US" altLang="en-US"/>
          </a:p>
        </p:txBody>
      </p:sp>
    </p:spTree>
    <p:extLst>
      <p:ext uri="{BB962C8B-B14F-4D97-AF65-F5344CB8AC3E}">
        <p14:creationId xmlns:p14="http://schemas.microsoft.com/office/powerpoint/2010/main" val="4007681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system-ui"/>
              </a:rPr>
              <a:t>Luke 11: 2-4	And He said to them, “When you pray, say: ‘Father, hallowed be Your name. Your kingdom come. ‘Give us each day our daily bread. ‘And forgive us our sins, For we ourselves also forgive everyone who is indebted to us. And lead us not into temptation.’”</a:t>
            </a:r>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4</a:t>
            </a:fld>
            <a:endParaRPr lang="en-US" altLang="en-US"/>
          </a:p>
        </p:txBody>
      </p:sp>
    </p:spTree>
    <p:extLst>
      <p:ext uri="{BB962C8B-B14F-4D97-AF65-F5344CB8AC3E}">
        <p14:creationId xmlns:p14="http://schemas.microsoft.com/office/powerpoint/2010/main" val="2241445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000000"/>
                </a:solidFill>
                <a:effectLst/>
                <a:latin typeface="system-ui"/>
              </a:rPr>
              <a:t>James 1:2-6	Consider it all joy, my brethren, when you encounter various trials, </a:t>
            </a:r>
            <a:r>
              <a:rPr lang="en-US" b="1" i="0" baseline="30000" dirty="0">
                <a:solidFill>
                  <a:srgbClr val="000000"/>
                </a:solidFill>
                <a:effectLst/>
                <a:latin typeface="system-ui"/>
              </a:rPr>
              <a:t>3 </a:t>
            </a:r>
            <a:r>
              <a:rPr lang="en-US" b="0" i="0" dirty="0">
                <a:solidFill>
                  <a:srgbClr val="000000"/>
                </a:solidFill>
                <a:effectLst/>
                <a:latin typeface="system-ui"/>
              </a:rPr>
              <a:t>knowing that the testing of your faith produces endurance. </a:t>
            </a:r>
            <a:r>
              <a:rPr lang="en-US" b="1" i="0" baseline="30000" dirty="0">
                <a:solidFill>
                  <a:srgbClr val="000000"/>
                </a:solidFill>
                <a:effectLst/>
                <a:latin typeface="system-ui"/>
              </a:rPr>
              <a:t>4 </a:t>
            </a:r>
            <a:r>
              <a:rPr lang="en-US" b="0" i="0" dirty="0">
                <a:solidFill>
                  <a:srgbClr val="000000"/>
                </a:solidFill>
                <a:effectLst/>
                <a:latin typeface="system-ui"/>
              </a:rPr>
              <a:t>And let endurance have </a:t>
            </a:r>
            <a:r>
              <a:rPr lang="en-US" b="0" i="1" dirty="0">
                <a:solidFill>
                  <a:srgbClr val="000000"/>
                </a:solidFill>
                <a:effectLst/>
                <a:latin typeface="system-ui"/>
              </a:rPr>
              <a:t>its</a:t>
            </a:r>
            <a:r>
              <a:rPr lang="en-US" b="0" i="0" dirty="0">
                <a:solidFill>
                  <a:srgbClr val="000000"/>
                </a:solidFill>
                <a:effectLst/>
                <a:latin typeface="system-ui"/>
              </a:rPr>
              <a:t> perfect result, so that you may be perfect and complete, lacking in nothing.</a:t>
            </a:r>
            <a:r>
              <a:rPr lang="en-US" b="1" i="0" baseline="30000" dirty="0">
                <a:solidFill>
                  <a:srgbClr val="000000"/>
                </a:solidFill>
                <a:effectLst/>
                <a:latin typeface="system-ui"/>
              </a:rPr>
              <a:t>5 </a:t>
            </a:r>
            <a:r>
              <a:rPr lang="en-US" b="0" i="0" dirty="0">
                <a:solidFill>
                  <a:srgbClr val="000000"/>
                </a:solidFill>
                <a:effectLst/>
                <a:latin typeface="system-ui"/>
              </a:rPr>
              <a:t>But if any of you lacks wisdom, let him ask of God, who gives to all generously and without reproach, and it will be given to him. </a:t>
            </a:r>
            <a:r>
              <a:rPr lang="en-US" b="1" i="0" baseline="30000" dirty="0">
                <a:solidFill>
                  <a:srgbClr val="000000"/>
                </a:solidFill>
                <a:effectLst/>
                <a:latin typeface="system-ui"/>
              </a:rPr>
              <a:t>6 </a:t>
            </a:r>
            <a:r>
              <a:rPr lang="en-US" b="0" i="0" dirty="0">
                <a:solidFill>
                  <a:srgbClr val="000000"/>
                </a:solidFill>
                <a:effectLst/>
                <a:latin typeface="system-ui"/>
              </a:rPr>
              <a:t>But he must ask in faith without any doubting, for the one who doubts is like the surf of the sea, driven and tossed by the wind.</a:t>
            </a:r>
          </a:p>
          <a:p>
            <a:r>
              <a:rPr lang="en-US" dirty="0"/>
              <a:t>James 5:13-16		</a:t>
            </a:r>
            <a:r>
              <a:rPr lang="en-US" b="0" i="0" dirty="0">
                <a:solidFill>
                  <a:srgbClr val="000000"/>
                </a:solidFill>
                <a:effectLst/>
                <a:latin typeface="system-ui"/>
              </a:rPr>
              <a:t>Is anyone among you suffering? </a:t>
            </a:r>
            <a:r>
              <a:rPr lang="en-US" b="0" i="1" dirty="0">
                <a:solidFill>
                  <a:srgbClr val="000000"/>
                </a:solidFill>
                <a:effectLst/>
                <a:latin typeface="system-ui"/>
              </a:rPr>
              <a:t>Then</a:t>
            </a:r>
            <a:r>
              <a:rPr lang="en-US" b="0" i="0" dirty="0">
                <a:solidFill>
                  <a:srgbClr val="000000"/>
                </a:solidFill>
                <a:effectLst/>
                <a:latin typeface="system-ui"/>
              </a:rPr>
              <a:t> he must pray. Is anyone cheerful? He is to sing praises. </a:t>
            </a:r>
            <a:r>
              <a:rPr lang="en-US" b="1" i="0" baseline="30000" dirty="0">
                <a:solidFill>
                  <a:srgbClr val="000000"/>
                </a:solidFill>
                <a:effectLst/>
                <a:latin typeface="system-ui"/>
              </a:rPr>
              <a:t>14 </a:t>
            </a:r>
            <a:r>
              <a:rPr lang="en-US" b="0" i="0" dirty="0">
                <a:solidFill>
                  <a:srgbClr val="000000"/>
                </a:solidFill>
                <a:effectLst/>
                <a:latin typeface="system-ui"/>
              </a:rPr>
              <a:t>Is anyone among you sick? </a:t>
            </a:r>
            <a:r>
              <a:rPr lang="en-US" b="0" i="1" dirty="0">
                <a:solidFill>
                  <a:srgbClr val="000000"/>
                </a:solidFill>
                <a:effectLst/>
                <a:latin typeface="system-ui"/>
              </a:rPr>
              <a:t>Then</a:t>
            </a:r>
            <a:r>
              <a:rPr lang="en-US" b="0" i="0" dirty="0">
                <a:solidFill>
                  <a:srgbClr val="000000"/>
                </a:solidFill>
                <a:effectLst/>
                <a:latin typeface="system-ui"/>
              </a:rPr>
              <a:t> he must call for the elders of the church and they are to pray over him, anointing him with oil in the name of the Lord; </a:t>
            </a:r>
            <a:r>
              <a:rPr lang="en-US" b="1" i="0" baseline="30000" dirty="0">
                <a:solidFill>
                  <a:srgbClr val="000000"/>
                </a:solidFill>
                <a:effectLst/>
                <a:latin typeface="system-ui"/>
              </a:rPr>
              <a:t>15 </a:t>
            </a:r>
            <a:r>
              <a:rPr lang="en-US" b="0" i="0" dirty="0">
                <a:solidFill>
                  <a:srgbClr val="000000"/>
                </a:solidFill>
                <a:effectLst/>
                <a:latin typeface="system-ui"/>
              </a:rPr>
              <a:t>and the prayer offered in faith will restore the one who is sick, and the Lord will raise him up, and if he has committed sins, they will be forgiven him. </a:t>
            </a:r>
            <a:r>
              <a:rPr lang="en-US" b="1" i="0" baseline="30000" dirty="0">
                <a:solidFill>
                  <a:srgbClr val="000000"/>
                </a:solidFill>
                <a:effectLst/>
                <a:latin typeface="system-ui"/>
              </a:rPr>
              <a:t>16 </a:t>
            </a:r>
            <a:r>
              <a:rPr lang="en-US" b="0" i="0" dirty="0">
                <a:solidFill>
                  <a:srgbClr val="000000"/>
                </a:solidFill>
                <a:effectLst/>
                <a:latin typeface="system-ui"/>
              </a:rPr>
              <a:t>Therefore, confess your sins to one another, and pray for one another so that you may be healed. The effective prayer of a righteous man can accomplish much. </a:t>
            </a:r>
          </a:p>
          <a:p>
            <a:r>
              <a:rPr lang="en-US" b="0" i="0" dirty="0">
                <a:solidFill>
                  <a:srgbClr val="000000"/>
                </a:solidFill>
                <a:effectLst/>
                <a:latin typeface="system-ui"/>
              </a:rPr>
              <a:t>James 5:16-18		Therefore, confess your sins to one another, and pray for one another so that you may be healed. The effective prayer of a righteous man can accomplish much. </a:t>
            </a:r>
            <a:r>
              <a:rPr lang="en-US" b="1" i="0" baseline="30000" dirty="0">
                <a:solidFill>
                  <a:srgbClr val="000000"/>
                </a:solidFill>
                <a:effectLst/>
                <a:latin typeface="system-ui"/>
              </a:rPr>
              <a:t>17 </a:t>
            </a:r>
            <a:r>
              <a:rPr lang="en-US" b="0" i="0" dirty="0">
                <a:solidFill>
                  <a:srgbClr val="000000"/>
                </a:solidFill>
                <a:effectLst/>
                <a:latin typeface="system-ui"/>
              </a:rPr>
              <a:t>Elijah was a man with a nature like ours, and he prayed earnestly that it would not rain, and it did not rain on the earth for three years and six months. </a:t>
            </a:r>
            <a:r>
              <a:rPr lang="en-US" b="1" i="0" baseline="30000" dirty="0">
                <a:solidFill>
                  <a:srgbClr val="000000"/>
                </a:solidFill>
                <a:effectLst/>
                <a:latin typeface="system-ui"/>
              </a:rPr>
              <a:t>18 </a:t>
            </a:r>
            <a:r>
              <a:rPr lang="en-US" b="0" i="0" dirty="0">
                <a:solidFill>
                  <a:srgbClr val="000000"/>
                </a:solidFill>
                <a:effectLst/>
                <a:latin typeface="system-ui"/>
              </a:rPr>
              <a:t>Then he prayed again, and the sky poured rain and the earth produced its fruit.</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6</a:t>
            </a:fld>
            <a:endParaRPr lang="en-US" altLang="en-US"/>
          </a:p>
        </p:txBody>
      </p:sp>
    </p:spTree>
    <p:extLst>
      <p:ext uri="{BB962C8B-B14F-4D97-AF65-F5344CB8AC3E}">
        <p14:creationId xmlns:p14="http://schemas.microsoft.com/office/powerpoint/2010/main" val="1910610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6942">
              <a:defRPr/>
            </a:pPr>
            <a:r>
              <a:rPr lang="en-US" dirty="0"/>
              <a:t>James 5:13	</a:t>
            </a:r>
            <a:r>
              <a:rPr lang="en-US" b="0" i="0" dirty="0">
                <a:solidFill>
                  <a:srgbClr val="000000"/>
                </a:solidFill>
                <a:effectLst/>
                <a:latin typeface="system-ui"/>
              </a:rPr>
              <a:t>Is anyone among you suffering? </a:t>
            </a:r>
            <a:r>
              <a:rPr lang="en-US" b="0" i="1" dirty="0">
                <a:solidFill>
                  <a:srgbClr val="000000"/>
                </a:solidFill>
                <a:effectLst/>
                <a:latin typeface="system-ui"/>
              </a:rPr>
              <a:t>Then</a:t>
            </a:r>
            <a:r>
              <a:rPr lang="en-US" b="0" i="0" dirty="0">
                <a:solidFill>
                  <a:srgbClr val="000000"/>
                </a:solidFill>
                <a:effectLst/>
                <a:latin typeface="system-ui"/>
              </a:rPr>
              <a:t> he must pray. Is anyone cheerful? He is to sing praises. </a:t>
            </a:r>
            <a:endParaRPr lang="en-US" dirty="0"/>
          </a:p>
          <a:p>
            <a:r>
              <a:rPr lang="en-US" dirty="0"/>
              <a:t>James 5:10	</a:t>
            </a:r>
            <a:r>
              <a:rPr lang="en-US" b="0" i="0" dirty="0">
                <a:solidFill>
                  <a:srgbClr val="000000"/>
                </a:solidFill>
                <a:effectLst/>
                <a:latin typeface="system-ui"/>
              </a:rPr>
              <a:t>As an example, brethren, of suffering and patience, take the prophets who spoke in the name of the Lord. </a:t>
            </a:r>
          </a:p>
          <a:p>
            <a:r>
              <a:rPr lang="en-US" b="0" i="0" dirty="0">
                <a:solidFill>
                  <a:srgbClr val="000000"/>
                </a:solidFill>
                <a:effectLst/>
                <a:latin typeface="system-ui"/>
              </a:rPr>
              <a:t>Jeremiah 38:6	Then they took Jeremiah and cast him into the cistern </a:t>
            </a:r>
            <a:r>
              <a:rPr lang="en-US" b="0" i="1" dirty="0">
                <a:solidFill>
                  <a:srgbClr val="000000"/>
                </a:solidFill>
                <a:effectLst/>
                <a:latin typeface="system-ui"/>
              </a:rPr>
              <a:t>of</a:t>
            </a:r>
            <a:r>
              <a:rPr lang="en-US" b="0" i="0" dirty="0">
                <a:solidFill>
                  <a:srgbClr val="000000"/>
                </a:solidFill>
                <a:effectLst/>
                <a:latin typeface="system-ui"/>
              </a:rPr>
              <a:t> </a:t>
            </a:r>
            <a:r>
              <a:rPr lang="en-US" b="0" i="0" dirty="0" err="1">
                <a:solidFill>
                  <a:srgbClr val="000000"/>
                </a:solidFill>
                <a:effectLst/>
                <a:latin typeface="system-ui"/>
              </a:rPr>
              <a:t>Malchijah</a:t>
            </a:r>
            <a:r>
              <a:rPr lang="en-US" b="0" i="0" dirty="0">
                <a:solidFill>
                  <a:srgbClr val="000000"/>
                </a:solidFill>
                <a:effectLst/>
                <a:latin typeface="system-ui"/>
              </a:rPr>
              <a:t> the king’s son, which was in the court of the guardhouse; and they let Jeremiah down with ropes. Now in the cistern there was no water but only mud, and Jeremiah sank into the mud. </a:t>
            </a:r>
          </a:p>
          <a:p>
            <a:r>
              <a:rPr lang="en-US" dirty="0"/>
              <a:t>2 Chronicles 24:20-21	</a:t>
            </a:r>
            <a:r>
              <a:rPr lang="en-US" b="0" i="0" dirty="0">
                <a:solidFill>
                  <a:srgbClr val="000000"/>
                </a:solidFill>
                <a:effectLst/>
                <a:latin typeface="system-ui"/>
              </a:rPr>
              <a:t>Then the Spirit of God came on Zechariah the son of Jehoiada the priest; and he stood above the people and said to them, “Thus God has said, ‘Why do you transgress the commandments of the </a:t>
            </a:r>
            <a:r>
              <a:rPr lang="en-US" b="0" i="0" cap="small" dirty="0">
                <a:solidFill>
                  <a:srgbClr val="000000"/>
                </a:solidFill>
                <a:effectLst/>
                <a:latin typeface="system-ui"/>
              </a:rPr>
              <a:t>Lord</a:t>
            </a:r>
            <a:r>
              <a:rPr lang="en-US" b="0" i="0" dirty="0">
                <a:solidFill>
                  <a:srgbClr val="000000"/>
                </a:solidFill>
                <a:effectLst/>
                <a:latin typeface="system-ui"/>
              </a:rPr>
              <a:t> and do not prosper? Because you have forsaken the </a:t>
            </a:r>
            <a:r>
              <a:rPr lang="en-US" b="0" i="0" cap="small" dirty="0">
                <a:solidFill>
                  <a:srgbClr val="000000"/>
                </a:solidFill>
                <a:effectLst/>
                <a:latin typeface="system-ui"/>
              </a:rPr>
              <a:t>Lord</a:t>
            </a:r>
            <a:r>
              <a:rPr lang="en-US" b="0" i="0" dirty="0">
                <a:solidFill>
                  <a:srgbClr val="000000"/>
                </a:solidFill>
                <a:effectLst/>
                <a:latin typeface="system-ui"/>
              </a:rPr>
              <a:t>, He has also forsaken you.’” </a:t>
            </a:r>
            <a:r>
              <a:rPr lang="en-US" b="1" i="0" baseline="30000" dirty="0">
                <a:solidFill>
                  <a:srgbClr val="000000"/>
                </a:solidFill>
                <a:effectLst/>
                <a:latin typeface="system-ui"/>
              </a:rPr>
              <a:t>21 </a:t>
            </a:r>
            <a:r>
              <a:rPr lang="en-US" b="0" i="0" dirty="0">
                <a:solidFill>
                  <a:srgbClr val="000000"/>
                </a:solidFill>
                <a:effectLst/>
                <a:latin typeface="system-ui"/>
              </a:rPr>
              <a:t>So they conspired against him and at the command of the king they stoned him to death in the court of the house of the </a:t>
            </a:r>
            <a:r>
              <a:rPr lang="en-US" b="0" i="0" cap="small" dirty="0">
                <a:solidFill>
                  <a:srgbClr val="000000"/>
                </a:solidFill>
                <a:effectLst/>
                <a:latin typeface="system-ui"/>
              </a:rPr>
              <a:t>Lord</a:t>
            </a:r>
            <a:r>
              <a:rPr lang="en-US" b="0" i="0" dirty="0">
                <a:solidFill>
                  <a:srgbClr val="000000"/>
                </a:solidFill>
                <a:effectLst/>
                <a:latin typeface="system-ui"/>
              </a:rPr>
              <a:t>. </a:t>
            </a:r>
          </a:p>
          <a:p>
            <a:r>
              <a:rPr lang="en-US" b="0" i="0" dirty="0">
                <a:solidFill>
                  <a:srgbClr val="000000"/>
                </a:solidFill>
                <a:effectLst/>
                <a:latin typeface="system-ui"/>
              </a:rPr>
              <a:t>Matthew 5:11-12	“Blessed are you when </a:t>
            </a:r>
            <a:r>
              <a:rPr lang="en-US" b="0" i="1" dirty="0">
                <a:solidFill>
                  <a:srgbClr val="000000"/>
                </a:solidFill>
                <a:effectLst/>
                <a:latin typeface="system-ui"/>
              </a:rPr>
              <a:t>people</a:t>
            </a:r>
            <a:r>
              <a:rPr lang="en-US" b="0" i="0" dirty="0">
                <a:solidFill>
                  <a:srgbClr val="000000"/>
                </a:solidFill>
                <a:effectLst/>
                <a:latin typeface="system-ui"/>
              </a:rPr>
              <a:t> </a:t>
            </a:r>
            <a:r>
              <a:rPr lang="en-US" b="0" i="0" baseline="30000" dirty="0">
                <a:solidFill>
                  <a:srgbClr val="000000"/>
                </a:solidFill>
                <a:effectLst/>
                <a:latin typeface="system-ui"/>
              </a:rPr>
              <a:t>(</a:t>
            </a:r>
            <a:r>
              <a:rPr lang="en-US" b="0" i="0" baseline="30000" dirty="0">
                <a:solidFill>
                  <a:srgbClr val="4A4A4A"/>
                </a:solidFill>
                <a:effectLst/>
                <a:latin typeface="system-ui"/>
                <a:hlinkClick r:id="rId3" tooltip="See cross-reference O"/>
              </a:rPr>
              <a:t>O</a:t>
            </a:r>
            <a:r>
              <a:rPr lang="en-US" b="0" i="0" baseline="30000" dirty="0">
                <a:solidFill>
                  <a:srgbClr val="000000"/>
                </a:solidFill>
                <a:effectLst/>
                <a:latin typeface="system-ui"/>
              </a:rPr>
              <a:t>)</a:t>
            </a:r>
            <a:r>
              <a:rPr lang="en-US" b="0" i="0" dirty="0">
                <a:solidFill>
                  <a:srgbClr val="000000"/>
                </a:solidFill>
                <a:effectLst/>
                <a:latin typeface="system-ui"/>
              </a:rPr>
              <a:t>insult you and persecute you, and falsely say all kinds of evil against you because of Me. </a:t>
            </a:r>
            <a:r>
              <a:rPr lang="en-US" b="1" i="0" baseline="30000" dirty="0">
                <a:solidFill>
                  <a:srgbClr val="000000"/>
                </a:solidFill>
                <a:effectLst/>
                <a:latin typeface="system-ui"/>
              </a:rPr>
              <a:t>12 </a:t>
            </a:r>
            <a:r>
              <a:rPr lang="en-US" b="0" i="0" dirty="0">
                <a:solidFill>
                  <a:srgbClr val="000000"/>
                </a:solidFill>
                <a:effectLst/>
                <a:latin typeface="system-ui"/>
              </a:rPr>
              <a:t>Rejoice and be glad, for your reward in heaven is great; for </a:t>
            </a:r>
            <a:r>
              <a:rPr lang="en-US" b="0" i="0" baseline="30000" dirty="0">
                <a:solidFill>
                  <a:srgbClr val="000000"/>
                </a:solidFill>
                <a:effectLst/>
                <a:latin typeface="system-ui"/>
              </a:rPr>
              <a:t>(</a:t>
            </a:r>
            <a:r>
              <a:rPr lang="en-US" b="0" i="0" baseline="30000" dirty="0">
                <a:solidFill>
                  <a:srgbClr val="4A4A4A"/>
                </a:solidFill>
                <a:effectLst/>
                <a:latin typeface="system-ui"/>
                <a:hlinkClick r:id="rId4" tooltip="See cross-reference P"/>
              </a:rPr>
              <a:t>P</a:t>
            </a:r>
            <a:r>
              <a:rPr lang="en-US" b="0" i="0" baseline="30000" dirty="0">
                <a:solidFill>
                  <a:srgbClr val="000000"/>
                </a:solidFill>
                <a:effectLst/>
                <a:latin typeface="system-ui"/>
              </a:rPr>
              <a:t>)</a:t>
            </a:r>
            <a:r>
              <a:rPr lang="en-US" b="0" i="0" dirty="0">
                <a:solidFill>
                  <a:srgbClr val="000000"/>
                </a:solidFill>
                <a:effectLst/>
                <a:latin typeface="system-ui"/>
              </a:rPr>
              <a:t>in the same way they persecuted the prophets who were before you.</a:t>
            </a:r>
          </a:p>
          <a:p>
            <a:r>
              <a:rPr lang="en-US" b="0" i="0" dirty="0">
                <a:solidFill>
                  <a:srgbClr val="000000"/>
                </a:solidFill>
                <a:effectLst/>
                <a:latin typeface="system-ui"/>
              </a:rPr>
              <a:t>2 Timothy 3:12 	Indeed, all who desire to live godly in Christ Jesus will be persecuted.</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7</a:t>
            </a:fld>
            <a:endParaRPr lang="en-US" altLang="en-US"/>
          </a:p>
        </p:txBody>
      </p:sp>
    </p:spTree>
    <p:extLst>
      <p:ext uri="{BB962C8B-B14F-4D97-AF65-F5344CB8AC3E}">
        <p14:creationId xmlns:p14="http://schemas.microsoft.com/office/powerpoint/2010/main" val="3157046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Timothy 2:3		</a:t>
            </a:r>
            <a:r>
              <a:rPr lang="en-US" b="0" i="0" dirty="0">
                <a:solidFill>
                  <a:srgbClr val="000000"/>
                </a:solidFill>
                <a:effectLst/>
                <a:latin typeface="system-ui"/>
              </a:rPr>
              <a:t>Suffer hardship with </a:t>
            </a:r>
            <a:r>
              <a:rPr lang="en-US" b="0" i="1" dirty="0">
                <a:solidFill>
                  <a:srgbClr val="000000"/>
                </a:solidFill>
                <a:effectLst/>
                <a:latin typeface="system-ui"/>
              </a:rPr>
              <a:t>me</a:t>
            </a:r>
            <a:r>
              <a:rPr lang="en-US" b="0" i="0" dirty="0">
                <a:solidFill>
                  <a:srgbClr val="000000"/>
                </a:solidFill>
                <a:effectLst/>
                <a:latin typeface="system-ui"/>
              </a:rPr>
              <a:t>, as a good soldier of Christ Jesus. </a:t>
            </a:r>
          </a:p>
          <a:p>
            <a:r>
              <a:rPr lang="en-US" b="0" i="0" dirty="0">
                <a:solidFill>
                  <a:srgbClr val="000000"/>
                </a:solidFill>
                <a:effectLst/>
                <a:latin typeface="system-ui"/>
              </a:rPr>
              <a:t>2 Timothy 2:8-9	Remember Jesus Christ, risen from the dead, descendant of David, according to my gospel, </a:t>
            </a:r>
            <a:r>
              <a:rPr lang="en-US" b="1" i="0" baseline="30000" dirty="0">
                <a:solidFill>
                  <a:srgbClr val="000000"/>
                </a:solidFill>
                <a:effectLst/>
                <a:latin typeface="system-ui"/>
              </a:rPr>
              <a:t>9 </a:t>
            </a:r>
            <a:r>
              <a:rPr lang="en-US" b="0" i="0" dirty="0">
                <a:solidFill>
                  <a:srgbClr val="000000"/>
                </a:solidFill>
                <a:effectLst/>
                <a:latin typeface="system-ui"/>
              </a:rPr>
              <a:t>for which I suffer hardship even to imprisonment as a criminal; but the word of God is not imprisoned.</a:t>
            </a:r>
          </a:p>
          <a:p>
            <a:r>
              <a:rPr lang="en-US" b="0" i="0" dirty="0">
                <a:solidFill>
                  <a:srgbClr val="000000"/>
                </a:solidFill>
                <a:effectLst/>
                <a:latin typeface="system-ui"/>
              </a:rPr>
              <a:t>2 Timothy 4:5		But you, be sober in all things, endure hardship, do the work of an evangelist, fulfill your ministry.</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8</a:t>
            </a:fld>
            <a:endParaRPr lang="en-US" altLang="en-US"/>
          </a:p>
        </p:txBody>
      </p:sp>
    </p:spTree>
    <p:extLst>
      <p:ext uri="{BB962C8B-B14F-4D97-AF65-F5344CB8AC3E}">
        <p14:creationId xmlns:p14="http://schemas.microsoft.com/office/powerpoint/2010/main" val="1658885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James 5:13	</a:t>
            </a:r>
            <a:r>
              <a:rPr lang="en-US" b="0" i="0" dirty="0">
                <a:solidFill>
                  <a:srgbClr val="000000"/>
                </a:solidFill>
                <a:effectLst/>
                <a:latin typeface="system-ui"/>
              </a:rPr>
              <a:t>Is anyone among you suffering? </a:t>
            </a:r>
            <a:r>
              <a:rPr lang="en-US" b="0" i="1" dirty="0">
                <a:solidFill>
                  <a:srgbClr val="000000"/>
                </a:solidFill>
                <a:effectLst/>
                <a:latin typeface="system-ui"/>
              </a:rPr>
              <a:t>Then</a:t>
            </a:r>
            <a:r>
              <a:rPr lang="en-US" b="0" i="0" dirty="0">
                <a:solidFill>
                  <a:srgbClr val="000000"/>
                </a:solidFill>
                <a:effectLst/>
                <a:latin typeface="system-ui"/>
              </a:rPr>
              <a:t> he must pray. Is anyone cheerful? He is to sing praises. </a:t>
            </a:r>
          </a:p>
          <a:p>
            <a:r>
              <a:rPr lang="en-US" b="0" i="0" dirty="0">
                <a:solidFill>
                  <a:srgbClr val="000000"/>
                </a:solidFill>
                <a:effectLst/>
                <a:latin typeface="system-ui"/>
              </a:rPr>
              <a:t>Acts 27:22</a:t>
            </a:r>
            <a:r>
              <a:rPr lang="en-US" b="0" i="1" dirty="0">
                <a:solidFill>
                  <a:srgbClr val="000000"/>
                </a:solidFill>
                <a:effectLst/>
                <a:latin typeface="system-ui"/>
              </a:rPr>
              <a:t>	Yet</a:t>
            </a:r>
            <a:r>
              <a:rPr lang="en-US" b="0" i="0" dirty="0">
                <a:solidFill>
                  <a:srgbClr val="000000"/>
                </a:solidFill>
                <a:effectLst/>
                <a:latin typeface="system-ui"/>
              </a:rPr>
              <a:t> now I urge you to keep up your courage, for there will be no loss of life among you, but </a:t>
            </a:r>
            <a:r>
              <a:rPr lang="en-US" b="0" i="1" dirty="0">
                <a:solidFill>
                  <a:srgbClr val="000000"/>
                </a:solidFill>
                <a:effectLst/>
                <a:latin typeface="system-ui"/>
              </a:rPr>
              <a:t>only</a:t>
            </a:r>
            <a:r>
              <a:rPr lang="en-US" b="0" i="0" dirty="0">
                <a:solidFill>
                  <a:srgbClr val="000000"/>
                </a:solidFill>
                <a:effectLst/>
                <a:latin typeface="system-ui"/>
              </a:rPr>
              <a:t> of the ship. </a:t>
            </a:r>
          </a:p>
          <a:p>
            <a:pPr defTabSz="936942">
              <a:defRPr/>
            </a:pPr>
            <a:r>
              <a:rPr lang="en-US" b="0" i="0" dirty="0">
                <a:solidFill>
                  <a:srgbClr val="000000"/>
                </a:solidFill>
                <a:effectLst/>
                <a:latin typeface="system-ui"/>
              </a:rPr>
              <a:t>Acts 27:25</a:t>
            </a:r>
            <a:r>
              <a:rPr lang="en-US" b="0" i="1" dirty="0">
                <a:solidFill>
                  <a:srgbClr val="000000"/>
                </a:solidFill>
                <a:effectLst/>
                <a:latin typeface="system-ui"/>
              </a:rPr>
              <a:t>	</a:t>
            </a:r>
            <a:r>
              <a:rPr lang="en-US" b="0" i="0" dirty="0">
                <a:solidFill>
                  <a:srgbClr val="000000"/>
                </a:solidFill>
                <a:effectLst/>
                <a:latin typeface="system-ui"/>
              </a:rPr>
              <a:t>Therefore, keep up your courage, men, for I believe God that it will turn out exactly as I have been told. </a:t>
            </a:r>
          </a:p>
          <a:p>
            <a:pPr defTabSz="936942">
              <a:defRPr/>
            </a:pPr>
            <a:r>
              <a:rPr lang="en-US" b="0" i="0" dirty="0">
                <a:solidFill>
                  <a:srgbClr val="000000"/>
                </a:solidFill>
                <a:effectLst/>
                <a:latin typeface="system-ui"/>
              </a:rPr>
              <a:t>Acts 16:25	But about midnight Paul and Silas were praying and singing hymns of praise to God, and the prisoners were listening to them;</a:t>
            </a:r>
          </a:p>
          <a:p>
            <a:pPr defTabSz="936942">
              <a:defRPr/>
            </a:pPr>
            <a:r>
              <a:rPr lang="en-US" b="0" i="0" dirty="0">
                <a:solidFill>
                  <a:srgbClr val="000000"/>
                </a:solidFill>
                <a:effectLst/>
                <a:latin typeface="system-ui"/>
              </a:rPr>
              <a:t>Acts 5:40-41	They took his advice; and after calling the apostles in, they flogged them and ordered them not to speak in the name of Jesus, and </a:t>
            </a:r>
            <a:r>
              <a:rPr lang="en-US" b="0" i="1" dirty="0">
                <a:solidFill>
                  <a:srgbClr val="000000"/>
                </a:solidFill>
                <a:effectLst/>
                <a:latin typeface="system-ui"/>
              </a:rPr>
              <a:t>then</a:t>
            </a:r>
            <a:r>
              <a:rPr lang="en-US" b="0" i="0" dirty="0">
                <a:solidFill>
                  <a:srgbClr val="000000"/>
                </a:solidFill>
                <a:effectLst/>
                <a:latin typeface="system-ui"/>
              </a:rPr>
              <a:t> released them. </a:t>
            </a:r>
            <a:r>
              <a:rPr lang="en-US" b="1" i="0" baseline="30000" dirty="0">
                <a:solidFill>
                  <a:srgbClr val="000000"/>
                </a:solidFill>
                <a:effectLst/>
                <a:latin typeface="system-ui"/>
              </a:rPr>
              <a:t>41 </a:t>
            </a:r>
            <a:r>
              <a:rPr lang="en-US" b="0" i="0" dirty="0">
                <a:solidFill>
                  <a:srgbClr val="000000"/>
                </a:solidFill>
                <a:effectLst/>
                <a:latin typeface="system-ui"/>
              </a:rPr>
              <a:t>So they went on their way from the presence of the Council, rejoicing that they had been considered worthy to suffer shame for </a:t>
            </a:r>
            <a:r>
              <a:rPr lang="en-US" b="0" i="1" dirty="0">
                <a:solidFill>
                  <a:srgbClr val="000000"/>
                </a:solidFill>
                <a:effectLst/>
                <a:latin typeface="system-ui"/>
              </a:rPr>
              <a:t>His</a:t>
            </a:r>
            <a:r>
              <a:rPr lang="en-US" b="0" i="0" dirty="0">
                <a:solidFill>
                  <a:srgbClr val="000000"/>
                </a:solidFill>
                <a:effectLst/>
                <a:latin typeface="system-ui"/>
              </a:rPr>
              <a:t> name.</a:t>
            </a:r>
          </a:p>
          <a:p>
            <a:pPr defTabSz="936942">
              <a:defRPr/>
            </a:pPr>
            <a:r>
              <a:rPr lang="en-US" b="0" i="0" dirty="0">
                <a:solidFill>
                  <a:srgbClr val="000000"/>
                </a:solidFill>
                <a:effectLst/>
                <a:latin typeface="system-ui"/>
              </a:rPr>
              <a:t>James 1:2	Consider it all joy, my brethren, when you encounter various trials, </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9</a:t>
            </a:fld>
            <a:endParaRPr lang="en-US" altLang="en-US"/>
          </a:p>
        </p:txBody>
      </p:sp>
    </p:spTree>
    <p:extLst>
      <p:ext uri="{BB962C8B-B14F-4D97-AF65-F5344CB8AC3E}">
        <p14:creationId xmlns:p14="http://schemas.microsoft.com/office/powerpoint/2010/main" val="2800224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system-ui"/>
              </a:rPr>
              <a:t>James 5:14-15		Is anyone among you sick? </a:t>
            </a:r>
            <a:r>
              <a:rPr lang="en-US" b="0" i="1" dirty="0">
                <a:solidFill>
                  <a:srgbClr val="000000"/>
                </a:solidFill>
                <a:effectLst/>
                <a:latin typeface="system-ui"/>
              </a:rPr>
              <a:t>Then</a:t>
            </a:r>
            <a:r>
              <a:rPr lang="en-US" b="0" i="0" dirty="0">
                <a:solidFill>
                  <a:srgbClr val="000000"/>
                </a:solidFill>
                <a:effectLst/>
                <a:latin typeface="system-ui"/>
              </a:rPr>
              <a:t> he must call for the elders of the church and they are to pray over him, anointing him with oil in the name of the Lord; </a:t>
            </a:r>
            <a:r>
              <a:rPr lang="en-US" b="1" i="0" baseline="30000" dirty="0">
                <a:solidFill>
                  <a:srgbClr val="000000"/>
                </a:solidFill>
                <a:effectLst/>
                <a:latin typeface="system-ui"/>
              </a:rPr>
              <a:t>15 </a:t>
            </a:r>
            <a:r>
              <a:rPr lang="en-US" b="0" i="0" dirty="0">
                <a:solidFill>
                  <a:srgbClr val="000000"/>
                </a:solidFill>
                <a:effectLst/>
                <a:latin typeface="system-ui"/>
              </a:rPr>
              <a:t>and the prayer offered in faith will restore the one who is sick, and the Lord will raise him up, and if he has committed sins, they will be forgiven him. </a:t>
            </a:r>
            <a:endParaRPr lang="en-US" dirty="0"/>
          </a:p>
        </p:txBody>
      </p:sp>
      <p:sp>
        <p:nvSpPr>
          <p:cNvPr id="4" name="Date Placeholder 3"/>
          <p:cNvSpPr>
            <a:spLocks noGrp="1"/>
          </p:cNvSpPr>
          <p:nvPr>
            <p:ph type="dt" idx="1"/>
          </p:nvPr>
        </p:nvSpPr>
        <p:spPr/>
        <p:txBody>
          <a:bodyPr/>
          <a:lstStyle/>
          <a:p>
            <a:pPr>
              <a:defRPr/>
            </a:pPr>
            <a:r>
              <a:rPr lang="en-US"/>
              <a:t>11/3/2024 am</a:t>
            </a:r>
          </a:p>
        </p:txBody>
      </p:sp>
      <p:sp>
        <p:nvSpPr>
          <p:cNvPr id="5" name="Footer Placeholder 4"/>
          <p:cNvSpPr>
            <a:spLocks noGrp="1"/>
          </p:cNvSpPr>
          <p:nvPr>
            <p:ph type="ftr" sz="quarter" idx="4"/>
          </p:nvPr>
        </p:nvSpPr>
        <p:spPr/>
        <p:txBody>
          <a:bodyPr/>
          <a:lstStyle/>
          <a:p>
            <a:pPr>
              <a:defRPr/>
            </a:pPr>
            <a:r>
              <a:rPr lang="en-US"/>
              <a:t>Randy Childs</a:t>
            </a:r>
          </a:p>
        </p:txBody>
      </p:sp>
      <p:sp>
        <p:nvSpPr>
          <p:cNvPr id="6" name="Slide Number Placeholder 5"/>
          <p:cNvSpPr>
            <a:spLocks noGrp="1"/>
          </p:cNvSpPr>
          <p:nvPr>
            <p:ph type="sldNum" sz="quarter" idx="5"/>
          </p:nvPr>
        </p:nvSpPr>
        <p:spPr/>
        <p:txBody>
          <a:bodyPr/>
          <a:lstStyle/>
          <a:p>
            <a:fld id="{9F1F5E21-E0B2-47FD-BB88-E0F43D4471A5}" type="slidenum">
              <a:rPr lang="en-US" altLang="en-US" smtClean="0"/>
              <a:pPr/>
              <a:t>12</a:t>
            </a:fld>
            <a:endParaRPr lang="en-US" altLang="en-US"/>
          </a:p>
        </p:txBody>
      </p:sp>
    </p:spTree>
    <p:extLst>
      <p:ext uri="{BB962C8B-B14F-4D97-AF65-F5344CB8AC3E}">
        <p14:creationId xmlns:p14="http://schemas.microsoft.com/office/powerpoint/2010/main" val="3005214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 name="Date Placeholder 29">
            <a:extLst>
              <a:ext uri="{FF2B5EF4-FFF2-40B4-BE49-F238E27FC236}">
                <a16:creationId xmlns:a16="http://schemas.microsoft.com/office/drawing/2014/main" id="{1CF32E69-ACB5-51F5-46B9-967798A312DB}"/>
              </a:ext>
            </a:extLst>
          </p:cNvPr>
          <p:cNvSpPr>
            <a:spLocks noGrp="1"/>
          </p:cNvSpPr>
          <p:nvPr>
            <p:ph type="dt" sz="half" idx="10"/>
          </p:nvPr>
        </p:nvSpPr>
        <p:spPr/>
        <p:txBody>
          <a:bodyPr/>
          <a:lstStyle>
            <a:lvl1pPr>
              <a:defRPr/>
            </a:lvl1pPr>
          </a:lstStyle>
          <a:p>
            <a:pPr>
              <a:defRPr/>
            </a:pPr>
            <a:fld id="{95C38D2D-21C4-4564-9C5C-36A6C3244377}" type="datetime1">
              <a:rPr lang="en-US"/>
              <a:pPr>
                <a:defRPr/>
              </a:pPr>
              <a:t>11/16/2024</a:t>
            </a:fld>
            <a:endParaRPr lang="en-US"/>
          </a:p>
        </p:txBody>
      </p:sp>
      <p:sp>
        <p:nvSpPr>
          <p:cNvPr id="3" name="Footer Placeholder 18">
            <a:extLst>
              <a:ext uri="{FF2B5EF4-FFF2-40B4-BE49-F238E27FC236}">
                <a16:creationId xmlns:a16="http://schemas.microsoft.com/office/drawing/2014/main" id="{35F9C10A-4C10-25A1-6787-FCD2236EDD2C}"/>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26">
            <a:extLst>
              <a:ext uri="{FF2B5EF4-FFF2-40B4-BE49-F238E27FC236}">
                <a16:creationId xmlns:a16="http://schemas.microsoft.com/office/drawing/2014/main" id="{C3244387-35AD-EE4D-4AAF-DD6EA5727BEB}"/>
              </a:ext>
            </a:extLst>
          </p:cNvPr>
          <p:cNvSpPr>
            <a:spLocks noGrp="1"/>
          </p:cNvSpPr>
          <p:nvPr>
            <p:ph type="sldNum" sz="quarter" idx="12"/>
          </p:nvPr>
        </p:nvSpPr>
        <p:spPr/>
        <p:txBody>
          <a:bodyPr/>
          <a:lstStyle>
            <a:lvl1pPr>
              <a:defRPr>
                <a:solidFill>
                  <a:srgbClr val="D1EAEE"/>
                </a:solidFill>
              </a:defRPr>
            </a:lvl1pPr>
          </a:lstStyle>
          <a:p>
            <a:fld id="{4C59B3B4-2CF5-466C-8233-BCEF7AEF36BD}" type="slidenum">
              <a:rPr lang="en-US" altLang="en-US"/>
              <a:pPr/>
              <a:t>‹#›</a:t>
            </a:fld>
            <a:endParaRPr lang="en-US" altLang="en-US"/>
          </a:p>
        </p:txBody>
      </p:sp>
    </p:spTree>
    <p:extLst>
      <p:ext uri="{BB962C8B-B14F-4D97-AF65-F5344CB8AC3E}">
        <p14:creationId xmlns:p14="http://schemas.microsoft.com/office/powerpoint/2010/main" val="129479809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CF2E7D4D-4FBF-0CC5-4C5E-BF3707EE203D}"/>
              </a:ext>
            </a:extLst>
          </p:cNvPr>
          <p:cNvSpPr>
            <a:spLocks noGrp="1"/>
          </p:cNvSpPr>
          <p:nvPr>
            <p:ph type="dt" sz="half" idx="10"/>
          </p:nvPr>
        </p:nvSpPr>
        <p:spPr/>
        <p:txBody>
          <a:bodyPr/>
          <a:lstStyle>
            <a:lvl1pPr>
              <a:defRPr/>
            </a:lvl1pPr>
          </a:lstStyle>
          <a:p>
            <a:pPr>
              <a:defRPr/>
            </a:pPr>
            <a:fld id="{0E673939-5E55-4272-B22A-FD9FE4CECDE4}" type="datetime1">
              <a:rPr lang="en-US"/>
              <a:pPr>
                <a:defRPr/>
              </a:pPr>
              <a:t>11/16/2024</a:t>
            </a:fld>
            <a:endParaRPr lang="en-US"/>
          </a:p>
        </p:txBody>
      </p:sp>
      <p:sp>
        <p:nvSpPr>
          <p:cNvPr id="5" name="Footer Placeholder 21">
            <a:extLst>
              <a:ext uri="{FF2B5EF4-FFF2-40B4-BE49-F238E27FC236}">
                <a16:creationId xmlns:a16="http://schemas.microsoft.com/office/drawing/2014/main" id="{8FFB947A-5939-D549-0190-598A5A0B1F6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9808890C-6F85-CBD0-C849-21E7061463AE}"/>
              </a:ext>
            </a:extLst>
          </p:cNvPr>
          <p:cNvSpPr>
            <a:spLocks noGrp="1"/>
          </p:cNvSpPr>
          <p:nvPr>
            <p:ph type="sldNum" sz="quarter" idx="12"/>
          </p:nvPr>
        </p:nvSpPr>
        <p:spPr/>
        <p:txBody>
          <a:bodyPr/>
          <a:lstStyle>
            <a:lvl1pPr>
              <a:defRPr/>
            </a:lvl1pPr>
          </a:lstStyle>
          <a:p>
            <a:fld id="{82057E14-487C-4548-91E5-1CBE475388DD}" type="slidenum">
              <a:rPr lang="en-US" altLang="en-US"/>
              <a:pPr/>
              <a:t>‹#›</a:t>
            </a:fld>
            <a:endParaRPr lang="en-US" altLang="en-US"/>
          </a:p>
        </p:txBody>
      </p:sp>
    </p:spTree>
    <p:extLst>
      <p:ext uri="{BB962C8B-B14F-4D97-AF65-F5344CB8AC3E}">
        <p14:creationId xmlns:p14="http://schemas.microsoft.com/office/powerpoint/2010/main" val="42157836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07FF436B-E7B5-899A-3DFE-0BC9511724C2}"/>
              </a:ext>
            </a:extLst>
          </p:cNvPr>
          <p:cNvSpPr>
            <a:spLocks noGrp="1"/>
          </p:cNvSpPr>
          <p:nvPr>
            <p:ph type="dt" sz="half" idx="10"/>
          </p:nvPr>
        </p:nvSpPr>
        <p:spPr/>
        <p:txBody>
          <a:bodyPr/>
          <a:lstStyle>
            <a:lvl1pPr>
              <a:defRPr/>
            </a:lvl1pPr>
          </a:lstStyle>
          <a:p>
            <a:pPr>
              <a:defRPr/>
            </a:pPr>
            <a:fld id="{68CEC087-D295-4839-85C3-FA65F8508CD8}" type="datetime1">
              <a:rPr lang="en-US"/>
              <a:pPr>
                <a:defRPr/>
              </a:pPr>
              <a:t>11/16/2024</a:t>
            </a:fld>
            <a:endParaRPr lang="en-US"/>
          </a:p>
        </p:txBody>
      </p:sp>
      <p:sp>
        <p:nvSpPr>
          <p:cNvPr id="5" name="Footer Placeholder 21">
            <a:extLst>
              <a:ext uri="{FF2B5EF4-FFF2-40B4-BE49-F238E27FC236}">
                <a16:creationId xmlns:a16="http://schemas.microsoft.com/office/drawing/2014/main" id="{BEC7B999-AE64-EB11-9916-8A559BBA1FF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EFD6AF2F-7ACE-071B-BAB6-91A4299A700C}"/>
              </a:ext>
            </a:extLst>
          </p:cNvPr>
          <p:cNvSpPr>
            <a:spLocks noGrp="1"/>
          </p:cNvSpPr>
          <p:nvPr>
            <p:ph type="sldNum" sz="quarter" idx="12"/>
          </p:nvPr>
        </p:nvSpPr>
        <p:spPr/>
        <p:txBody>
          <a:bodyPr/>
          <a:lstStyle>
            <a:lvl1pPr>
              <a:defRPr/>
            </a:lvl1pPr>
          </a:lstStyle>
          <a:p>
            <a:fld id="{743A6306-416F-45BD-BE39-46C654050E0F}" type="slidenum">
              <a:rPr lang="en-US" altLang="en-US"/>
              <a:pPr/>
              <a:t>‹#›</a:t>
            </a:fld>
            <a:endParaRPr lang="en-US" altLang="en-US"/>
          </a:p>
        </p:txBody>
      </p:sp>
    </p:spTree>
    <p:extLst>
      <p:ext uri="{BB962C8B-B14F-4D97-AF65-F5344CB8AC3E}">
        <p14:creationId xmlns:p14="http://schemas.microsoft.com/office/powerpoint/2010/main" val="3729385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D17682FE-DC8F-82A6-156C-E439F1E8562C}"/>
              </a:ext>
            </a:extLst>
          </p:cNvPr>
          <p:cNvSpPr>
            <a:spLocks noGrp="1"/>
          </p:cNvSpPr>
          <p:nvPr>
            <p:ph type="dt" sz="half" idx="10"/>
          </p:nvPr>
        </p:nvSpPr>
        <p:spPr/>
        <p:txBody>
          <a:bodyPr/>
          <a:lstStyle>
            <a:lvl1pPr>
              <a:defRPr/>
            </a:lvl1pPr>
          </a:lstStyle>
          <a:p>
            <a:pPr>
              <a:defRPr/>
            </a:pPr>
            <a:fld id="{42C1C1FD-1434-4412-8FA1-C18DDD35646F}" type="datetime1">
              <a:rPr lang="en-US"/>
              <a:pPr>
                <a:defRPr/>
              </a:pPr>
              <a:t>11/16/2024</a:t>
            </a:fld>
            <a:endParaRPr lang="en-US"/>
          </a:p>
        </p:txBody>
      </p:sp>
      <p:sp>
        <p:nvSpPr>
          <p:cNvPr id="5" name="Footer Placeholder 21">
            <a:extLst>
              <a:ext uri="{FF2B5EF4-FFF2-40B4-BE49-F238E27FC236}">
                <a16:creationId xmlns:a16="http://schemas.microsoft.com/office/drawing/2014/main" id="{3677194D-DC80-F40C-6E7E-4A794D54542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3022730E-07AE-6D66-CBA0-DAAD704B6F2D}"/>
              </a:ext>
            </a:extLst>
          </p:cNvPr>
          <p:cNvSpPr>
            <a:spLocks noGrp="1"/>
          </p:cNvSpPr>
          <p:nvPr>
            <p:ph type="sldNum" sz="quarter" idx="12"/>
          </p:nvPr>
        </p:nvSpPr>
        <p:spPr/>
        <p:txBody>
          <a:bodyPr/>
          <a:lstStyle>
            <a:lvl1pPr>
              <a:defRPr/>
            </a:lvl1pPr>
          </a:lstStyle>
          <a:p>
            <a:fld id="{CAD23E7B-50A0-4C0E-8A17-127419480259}" type="slidenum">
              <a:rPr lang="en-US" altLang="en-US"/>
              <a:pPr/>
              <a:t>‹#›</a:t>
            </a:fld>
            <a:endParaRPr lang="en-US" altLang="en-US"/>
          </a:p>
        </p:txBody>
      </p:sp>
    </p:spTree>
    <p:extLst>
      <p:ext uri="{BB962C8B-B14F-4D97-AF65-F5344CB8AC3E}">
        <p14:creationId xmlns:p14="http://schemas.microsoft.com/office/powerpoint/2010/main" val="3745530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9454A455-B029-F59C-CA2D-196851BCB0AA}"/>
              </a:ext>
            </a:extLst>
          </p:cNvPr>
          <p:cNvSpPr>
            <a:spLocks noGrp="1"/>
          </p:cNvSpPr>
          <p:nvPr>
            <p:ph type="dt" sz="half" idx="10"/>
          </p:nvPr>
        </p:nvSpPr>
        <p:spPr/>
        <p:txBody>
          <a:bodyPr/>
          <a:lstStyle>
            <a:lvl1pPr>
              <a:defRPr/>
            </a:lvl1pPr>
          </a:lstStyle>
          <a:p>
            <a:pPr>
              <a:defRPr/>
            </a:pPr>
            <a:fld id="{F1F19F59-417B-43DE-A42A-13DE567FAD88}" type="datetime1">
              <a:rPr lang="en-US"/>
              <a:pPr>
                <a:defRPr/>
              </a:pPr>
              <a:t>11/16/2024</a:t>
            </a:fld>
            <a:endParaRPr lang="en-US"/>
          </a:p>
        </p:txBody>
      </p:sp>
      <p:sp>
        <p:nvSpPr>
          <p:cNvPr id="5" name="Footer Placeholder 4">
            <a:extLst>
              <a:ext uri="{FF2B5EF4-FFF2-40B4-BE49-F238E27FC236}">
                <a16:creationId xmlns:a16="http://schemas.microsoft.com/office/drawing/2014/main" id="{24897F8C-7EC4-3E02-0084-D5B8AA25AC7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95C50CB-CE87-D436-20EA-FDB188473B90}"/>
              </a:ext>
            </a:extLst>
          </p:cNvPr>
          <p:cNvSpPr>
            <a:spLocks noGrp="1"/>
          </p:cNvSpPr>
          <p:nvPr>
            <p:ph type="sldNum" sz="quarter" idx="12"/>
          </p:nvPr>
        </p:nvSpPr>
        <p:spPr/>
        <p:txBody>
          <a:bodyPr/>
          <a:lstStyle>
            <a:lvl1pPr>
              <a:defRPr>
                <a:solidFill>
                  <a:srgbClr val="D1EAEE"/>
                </a:solidFill>
              </a:defRPr>
            </a:lvl1pPr>
          </a:lstStyle>
          <a:p>
            <a:fld id="{012724CD-A379-428C-ADEE-EA67A28C3828}" type="slidenum">
              <a:rPr lang="en-US" altLang="en-US"/>
              <a:pPr/>
              <a:t>‹#›</a:t>
            </a:fld>
            <a:endParaRPr lang="en-US" altLang="en-US"/>
          </a:p>
        </p:txBody>
      </p:sp>
    </p:spTree>
    <p:extLst>
      <p:ext uri="{BB962C8B-B14F-4D97-AF65-F5344CB8AC3E}">
        <p14:creationId xmlns:p14="http://schemas.microsoft.com/office/powerpoint/2010/main" val="1703500043"/>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5CAA28B4-B489-D24A-0752-B2DCD94339DC}"/>
              </a:ext>
            </a:extLst>
          </p:cNvPr>
          <p:cNvSpPr>
            <a:spLocks noGrp="1"/>
          </p:cNvSpPr>
          <p:nvPr>
            <p:ph type="dt" sz="half" idx="10"/>
          </p:nvPr>
        </p:nvSpPr>
        <p:spPr/>
        <p:txBody>
          <a:bodyPr/>
          <a:lstStyle>
            <a:lvl1pPr>
              <a:defRPr/>
            </a:lvl1pPr>
          </a:lstStyle>
          <a:p>
            <a:pPr>
              <a:defRPr/>
            </a:pPr>
            <a:fld id="{0810F717-7FD1-48DC-BD5C-72F3C43F9A8E}" type="datetime1">
              <a:rPr lang="en-US"/>
              <a:pPr>
                <a:defRPr/>
              </a:pPr>
              <a:t>11/16/2024</a:t>
            </a:fld>
            <a:endParaRPr lang="en-US"/>
          </a:p>
        </p:txBody>
      </p:sp>
      <p:sp>
        <p:nvSpPr>
          <p:cNvPr id="6" name="Footer Placeholder 21">
            <a:extLst>
              <a:ext uri="{FF2B5EF4-FFF2-40B4-BE49-F238E27FC236}">
                <a16:creationId xmlns:a16="http://schemas.microsoft.com/office/drawing/2014/main" id="{BEB6B582-39D7-9EC5-1694-58B62B51A9C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CF811774-8D13-5405-A6D0-42A69CB1919E}"/>
              </a:ext>
            </a:extLst>
          </p:cNvPr>
          <p:cNvSpPr>
            <a:spLocks noGrp="1"/>
          </p:cNvSpPr>
          <p:nvPr>
            <p:ph type="sldNum" sz="quarter" idx="12"/>
          </p:nvPr>
        </p:nvSpPr>
        <p:spPr/>
        <p:txBody>
          <a:bodyPr/>
          <a:lstStyle>
            <a:lvl1pPr>
              <a:defRPr/>
            </a:lvl1pPr>
          </a:lstStyle>
          <a:p>
            <a:fld id="{E253AB8E-610D-4921-BEC8-BD63689C19D4}" type="slidenum">
              <a:rPr lang="en-US" altLang="en-US"/>
              <a:pPr/>
              <a:t>‹#›</a:t>
            </a:fld>
            <a:endParaRPr lang="en-US" altLang="en-US"/>
          </a:p>
        </p:txBody>
      </p:sp>
    </p:spTree>
    <p:extLst>
      <p:ext uri="{BB962C8B-B14F-4D97-AF65-F5344CB8AC3E}">
        <p14:creationId xmlns:p14="http://schemas.microsoft.com/office/powerpoint/2010/main" val="31740179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15FCEEB2-BC97-3942-CC03-AA4F29F0E2BC}"/>
              </a:ext>
            </a:extLst>
          </p:cNvPr>
          <p:cNvSpPr>
            <a:spLocks noGrp="1"/>
          </p:cNvSpPr>
          <p:nvPr>
            <p:ph type="dt" sz="half" idx="10"/>
          </p:nvPr>
        </p:nvSpPr>
        <p:spPr/>
        <p:txBody>
          <a:bodyPr/>
          <a:lstStyle>
            <a:lvl1pPr>
              <a:defRPr/>
            </a:lvl1pPr>
          </a:lstStyle>
          <a:p>
            <a:pPr>
              <a:defRPr/>
            </a:pPr>
            <a:fld id="{91E44708-9F97-424F-A525-4363610D8C0E}" type="datetime1">
              <a:rPr lang="en-US"/>
              <a:pPr>
                <a:defRPr/>
              </a:pPr>
              <a:t>11/16/2024</a:t>
            </a:fld>
            <a:endParaRPr lang="en-US"/>
          </a:p>
        </p:txBody>
      </p:sp>
      <p:sp>
        <p:nvSpPr>
          <p:cNvPr id="8" name="Footer Placeholder 21">
            <a:extLst>
              <a:ext uri="{FF2B5EF4-FFF2-40B4-BE49-F238E27FC236}">
                <a16:creationId xmlns:a16="http://schemas.microsoft.com/office/drawing/2014/main" id="{85CE5172-1FE2-66BF-FB42-CDE8A482EDE8}"/>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7">
            <a:extLst>
              <a:ext uri="{FF2B5EF4-FFF2-40B4-BE49-F238E27FC236}">
                <a16:creationId xmlns:a16="http://schemas.microsoft.com/office/drawing/2014/main" id="{94AF7A46-EF6A-B778-AEF3-263CC4909A05}"/>
              </a:ext>
            </a:extLst>
          </p:cNvPr>
          <p:cNvSpPr>
            <a:spLocks noGrp="1"/>
          </p:cNvSpPr>
          <p:nvPr>
            <p:ph type="sldNum" sz="quarter" idx="12"/>
          </p:nvPr>
        </p:nvSpPr>
        <p:spPr/>
        <p:txBody>
          <a:bodyPr/>
          <a:lstStyle>
            <a:lvl1pPr>
              <a:defRPr/>
            </a:lvl1pPr>
          </a:lstStyle>
          <a:p>
            <a:fld id="{DDEB9CD9-4A05-4AFB-AFDB-08CEFA66894D}" type="slidenum">
              <a:rPr lang="en-US" altLang="en-US"/>
              <a:pPr/>
              <a:t>‹#›</a:t>
            </a:fld>
            <a:endParaRPr lang="en-US" altLang="en-US"/>
          </a:p>
        </p:txBody>
      </p:sp>
    </p:spTree>
    <p:extLst>
      <p:ext uri="{BB962C8B-B14F-4D97-AF65-F5344CB8AC3E}">
        <p14:creationId xmlns:p14="http://schemas.microsoft.com/office/powerpoint/2010/main" val="13730040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a:extLst>
              <a:ext uri="{FF2B5EF4-FFF2-40B4-BE49-F238E27FC236}">
                <a16:creationId xmlns:a16="http://schemas.microsoft.com/office/drawing/2014/main" id="{276FA85A-3EAD-C0EE-1DF8-F5F4F2A97D61}"/>
              </a:ext>
            </a:extLst>
          </p:cNvPr>
          <p:cNvSpPr>
            <a:spLocks noGrp="1"/>
          </p:cNvSpPr>
          <p:nvPr>
            <p:ph type="dt" sz="half" idx="10"/>
          </p:nvPr>
        </p:nvSpPr>
        <p:spPr/>
        <p:txBody>
          <a:bodyPr/>
          <a:lstStyle>
            <a:lvl1pPr>
              <a:defRPr/>
            </a:lvl1pPr>
          </a:lstStyle>
          <a:p>
            <a:pPr>
              <a:defRPr/>
            </a:pPr>
            <a:fld id="{2A68F16D-7DB1-4B8E-833A-E9BC7F1A3E4D}" type="datetime1">
              <a:rPr lang="en-US"/>
              <a:pPr>
                <a:defRPr/>
              </a:pPr>
              <a:t>11/16/2024</a:t>
            </a:fld>
            <a:endParaRPr lang="en-US"/>
          </a:p>
        </p:txBody>
      </p:sp>
      <p:sp>
        <p:nvSpPr>
          <p:cNvPr id="4" name="Footer Placeholder 21">
            <a:extLst>
              <a:ext uri="{FF2B5EF4-FFF2-40B4-BE49-F238E27FC236}">
                <a16:creationId xmlns:a16="http://schemas.microsoft.com/office/drawing/2014/main" id="{194D2C28-1F7C-DAC0-D08D-0E8BCA312336}"/>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7">
            <a:extLst>
              <a:ext uri="{FF2B5EF4-FFF2-40B4-BE49-F238E27FC236}">
                <a16:creationId xmlns:a16="http://schemas.microsoft.com/office/drawing/2014/main" id="{C323D016-A70A-37BF-8515-9408E4D977B0}"/>
              </a:ext>
            </a:extLst>
          </p:cNvPr>
          <p:cNvSpPr>
            <a:spLocks noGrp="1"/>
          </p:cNvSpPr>
          <p:nvPr>
            <p:ph type="sldNum" sz="quarter" idx="12"/>
          </p:nvPr>
        </p:nvSpPr>
        <p:spPr/>
        <p:txBody>
          <a:bodyPr/>
          <a:lstStyle>
            <a:lvl1pPr>
              <a:defRPr/>
            </a:lvl1pPr>
          </a:lstStyle>
          <a:p>
            <a:fld id="{9897A7E9-D94F-4FBF-BF08-C31C9B3F1C12}" type="slidenum">
              <a:rPr lang="en-US" altLang="en-US"/>
              <a:pPr/>
              <a:t>‹#›</a:t>
            </a:fld>
            <a:endParaRPr lang="en-US" altLang="en-US"/>
          </a:p>
        </p:txBody>
      </p:sp>
    </p:spTree>
    <p:extLst>
      <p:ext uri="{BB962C8B-B14F-4D97-AF65-F5344CB8AC3E}">
        <p14:creationId xmlns:p14="http://schemas.microsoft.com/office/powerpoint/2010/main" val="11829682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0BA5FB51-85CD-A72F-BD7C-9967C8A5EDAE}"/>
              </a:ext>
            </a:extLst>
          </p:cNvPr>
          <p:cNvSpPr>
            <a:spLocks noGrp="1"/>
          </p:cNvSpPr>
          <p:nvPr>
            <p:ph type="dt" sz="half" idx="10"/>
          </p:nvPr>
        </p:nvSpPr>
        <p:spPr/>
        <p:txBody>
          <a:bodyPr/>
          <a:lstStyle>
            <a:lvl1pPr>
              <a:defRPr/>
            </a:lvl1pPr>
          </a:lstStyle>
          <a:p>
            <a:pPr>
              <a:defRPr/>
            </a:pPr>
            <a:fld id="{7889A1BF-7489-4BF5-9810-AF615624DFAE}" type="datetime1">
              <a:rPr lang="en-US"/>
              <a:pPr>
                <a:defRPr/>
              </a:pPr>
              <a:t>11/16/2024</a:t>
            </a:fld>
            <a:endParaRPr lang="en-US"/>
          </a:p>
        </p:txBody>
      </p:sp>
      <p:sp>
        <p:nvSpPr>
          <p:cNvPr id="3" name="Footer Placeholder 21">
            <a:extLst>
              <a:ext uri="{FF2B5EF4-FFF2-40B4-BE49-F238E27FC236}">
                <a16:creationId xmlns:a16="http://schemas.microsoft.com/office/drawing/2014/main" id="{5452820C-E2AB-B2F5-496C-E6E6EB94C20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338C7ADA-600F-D767-61A5-7CCE2FF66E75}"/>
              </a:ext>
            </a:extLst>
          </p:cNvPr>
          <p:cNvSpPr>
            <a:spLocks noGrp="1"/>
          </p:cNvSpPr>
          <p:nvPr>
            <p:ph type="sldNum" sz="quarter" idx="12"/>
          </p:nvPr>
        </p:nvSpPr>
        <p:spPr/>
        <p:txBody>
          <a:bodyPr/>
          <a:lstStyle>
            <a:lvl1pPr>
              <a:defRPr/>
            </a:lvl1pPr>
          </a:lstStyle>
          <a:p>
            <a:fld id="{8091BF43-E385-40D8-8CAD-5C3DA1034B49}" type="slidenum">
              <a:rPr lang="en-US" altLang="en-US"/>
              <a:pPr/>
              <a:t>‹#›</a:t>
            </a:fld>
            <a:endParaRPr lang="en-US" altLang="en-US"/>
          </a:p>
        </p:txBody>
      </p:sp>
    </p:spTree>
    <p:extLst>
      <p:ext uri="{BB962C8B-B14F-4D97-AF65-F5344CB8AC3E}">
        <p14:creationId xmlns:p14="http://schemas.microsoft.com/office/powerpoint/2010/main" val="221355041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DD6CF654-5BE4-2146-7C32-4797213E28FF}"/>
              </a:ext>
            </a:extLst>
          </p:cNvPr>
          <p:cNvSpPr>
            <a:spLocks noGrp="1"/>
          </p:cNvSpPr>
          <p:nvPr>
            <p:ph type="dt" sz="half" idx="10"/>
          </p:nvPr>
        </p:nvSpPr>
        <p:spPr/>
        <p:txBody>
          <a:bodyPr/>
          <a:lstStyle>
            <a:lvl1pPr>
              <a:defRPr/>
            </a:lvl1pPr>
          </a:lstStyle>
          <a:p>
            <a:pPr>
              <a:defRPr/>
            </a:pPr>
            <a:fld id="{B5C3BCE8-3E9E-44D6-88E3-D57CD60C699A}" type="datetime1">
              <a:rPr lang="en-US"/>
              <a:pPr>
                <a:defRPr/>
              </a:pPr>
              <a:t>11/16/2024</a:t>
            </a:fld>
            <a:endParaRPr lang="en-US"/>
          </a:p>
        </p:txBody>
      </p:sp>
      <p:sp>
        <p:nvSpPr>
          <p:cNvPr id="6" name="Footer Placeholder 21">
            <a:extLst>
              <a:ext uri="{FF2B5EF4-FFF2-40B4-BE49-F238E27FC236}">
                <a16:creationId xmlns:a16="http://schemas.microsoft.com/office/drawing/2014/main" id="{A9548748-67B3-500A-9F3D-3C41EA920F6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7">
            <a:extLst>
              <a:ext uri="{FF2B5EF4-FFF2-40B4-BE49-F238E27FC236}">
                <a16:creationId xmlns:a16="http://schemas.microsoft.com/office/drawing/2014/main" id="{1652394E-AF06-66ED-07E4-9BE4AB8E950C}"/>
              </a:ext>
            </a:extLst>
          </p:cNvPr>
          <p:cNvSpPr>
            <a:spLocks noGrp="1"/>
          </p:cNvSpPr>
          <p:nvPr>
            <p:ph type="sldNum" sz="quarter" idx="12"/>
          </p:nvPr>
        </p:nvSpPr>
        <p:spPr/>
        <p:txBody>
          <a:bodyPr/>
          <a:lstStyle>
            <a:lvl1pPr>
              <a:defRPr/>
            </a:lvl1pPr>
          </a:lstStyle>
          <a:p>
            <a:fld id="{8924E306-93E4-40C8-8DAE-6CAC936A3829}" type="slidenum">
              <a:rPr lang="en-US" altLang="en-US"/>
              <a:pPr/>
              <a:t>‹#›</a:t>
            </a:fld>
            <a:endParaRPr lang="en-US" altLang="en-US"/>
          </a:p>
        </p:txBody>
      </p:sp>
    </p:spTree>
    <p:extLst>
      <p:ext uri="{BB962C8B-B14F-4D97-AF65-F5344CB8AC3E}">
        <p14:creationId xmlns:p14="http://schemas.microsoft.com/office/powerpoint/2010/main" val="30827151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13">
            <a:extLst>
              <a:ext uri="{FF2B5EF4-FFF2-40B4-BE49-F238E27FC236}">
                <a16:creationId xmlns:a16="http://schemas.microsoft.com/office/drawing/2014/main" id="{E983EEC8-573B-2FD3-3063-8AA9C31E423F}"/>
              </a:ext>
            </a:extLst>
          </p:cNvPr>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Right Triangle 5">
            <a:extLst>
              <a:ext uri="{FF2B5EF4-FFF2-40B4-BE49-F238E27FC236}">
                <a16:creationId xmlns:a16="http://schemas.microsoft.com/office/drawing/2014/main" id="{86121423-3EF6-48A2-3F77-491A4F371BFD}"/>
              </a:ext>
            </a:extLst>
          </p:cNvPr>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reeform 15">
            <a:extLst>
              <a:ext uri="{FF2B5EF4-FFF2-40B4-BE49-F238E27FC236}">
                <a16:creationId xmlns:a16="http://schemas.microsoft.com/office/drawing/2014/main" id="{042D51BE-B486-7154-7435-F4AD439A0CB8}"/>
              </a:ext>
            </a:extLst>
          </p:cNvPr>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8" name="Freeform 16">
            <a:extLst>
              <a:ext uri="{FF2B5EF4-FFF2-40B4-BE49-F238E27FC236}">
                <a16:creationId xmlns:a16="http://schemas.microsoft.com/office/drawing/2014/main" id="{A5E76A0E-CB82-C472-9B66-4009D5B2A4FE}"/>
              </a:ext>
            </a:extLst>
          </p:cNvPr>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a:extLst>
              <a:ext uri="{FF2B5EF4-FFF2-40B4-BE49-F238E27FC236}">
                <a16:creationId xmlns:a16="http://schemas.microsoft.com/office/drawing/2014/main" id="{80CB5C99-3EEF-BFD0-5841-B56385161705}"/>
              </a:ext>
            </a:extLst>
          </p:cNvPr>
          <p:cNvSpPr>
            <a:spLocks noGrp="1"/>
          </p:cNvSpPr>
          <p:nvPr>
            <p:ph type="dt" sz="half" idx="10"/>
          </p:nvPr>
        </p:nvSpPr>
        <p:spPr/>
        <p:txBody>
          <a:bodyPr/>
          <a:lstStyle>
            <a:lvl1pPr>
              <a:defRPr/>
            </a:lvl1pPr>
          </a:lstStyle>
          <a:p>
            <a:pPr>
              <a:defRPr/>
            </a:pPr>
            <a:fld id="{EC303279-2618-4E09-AE80-4360C50B7F24}" type="datetime1">
              <a:rPr lang="en-US"/>
              <a:pPr>
                <a:defRPr/>
              </a:pPr>
              <a:t>11/16/2024</a:t>
            </a:fld>
            <a:endParaRPr lang="en-US"/>
          </a:p>
        </p:txBody>
      </p:sp>
      <p:sp>
        <p:nvSpPr>
          <p:cNvPr id="10" name="Footer Placeholder 5">
            <a:extLst>
              <a:ext uri="{FF2B5EF4-FFF2-40B4-BE49-F238E27FC236}">
                <a16:creationId xmlns:a16="http://schemas.microsoft.com/office/drawing/2014/main" id="{7E788D0B-3E09-A51E-770B-C8E6F07A8C01}"/>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08037B70-FA7F-4ED0-4D91-582BCEC80490}"/>
              </a:ext>
            </a:extLst>
          </p:cNvPr>
          <p:cNvSpPr>
            <a:spLocks noGrp="1"/>
          </p:cNvSpPr>
          <p:nvPr>
            <p:ph type="sldNum" sz="quarter" idx="12"/>
          </p:nvPr>
        </p:nvSpPr>
        <p:spPr>
          <a:xfrm>
            <a:off x="8077200" y="6356350"/>
            <a:ext cx="609600" cy="365125"/>
          </a:xfrm>
        </p:spPr>
        <p:txBody>
          <a:bodyPr/>
          <a:lstStyle>
            <a:lvl1pPr>
              <a:defRPr/>
            </a:lvl1pPr>
          </a:lstStyle>
          <a:p>
            <a:fld id="{B1EBD6FB-98CE-42F6-A98E-0E56CE291029}" type="slidenum">
              <a:rPr lang="en-US" altLang="en-US"/>
              <a:pPr/>
              <a:t>‹#›</a:t>
            </a:fld>
            <a:endParaRPr lang="en-US" altLang="en-US"/>
          </a:p>
        </p:txBody>
      </p:sp>
    </p:spTree>
    <p:extLst>
      <p:ext uri="{BB962C8B-B14F-4D97-AF65-F5344CB8AC3E}">
        <p14:creationId xmlns:p14="http://schemas.microsoft.com/office/powerpoint/2010/main" val="198392263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B0C45C91-BDE6-C2E1-5DA4-868F5A4B78A3}"/>
              </a:ext>
            </a:extLst>
          </p:cNvPr>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8" name="Freeform 7">
            <a:extLst>
              <a:ext uri="{FF2B5EF4-FFF2-40B4-BE49-F238E27FC236}">
                <a16:creationId xmlns:a16="http://schemas.microsoft.com/office/drawing/2014/main" id="{170F82EE-4370-E075-9564-0150E94FFE28}"/>
              </a:ext>
            </a:extLst>
          </p:cNvPr>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028" name="Title Placeholder 8">
            <a:extLst>
              <a:ext uri="{FF2B5EF4-FFF2-40B4-BE49-F238E27FC236}">
                <a16:creationId xmlns:a16="http://schemas.microsoft.com/office/drawing/2014/main" id="{57AA6C5E-422B-F786-C918-2843B6260398}"/>
              </a:ext>
            </a:extLst>
          </p:cNvPr>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id="{72ACD4C1-7075-1C45-C468-B26C83CAF7CD}"/>
              </a:ext>
            </a:extLst>
          </p:cNvPr>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a:extLst>
              <a:ext uri="{FF2B5EF4-FFF2-40B4-BE49-F238E27FC236}">
                <a16:creationId xmlns:a16="http://schemas.microsoft.com/office/drawing/2014/main" id="{DDE335D7-92ED-FAE1-A4E5-5A86C804339F}"/>
              </a:ext>
            </a:extLst>
          </p:cNvPr>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C97F3E4A-9D66-4684-AEBB-93BF2AD977E1}" type="datetime1">
              <a:rPr lang="en-US"/>
              <a:pPr>
                <a:defRPr/>
              </a:pPr>
              <a:t>11/16/2024</a:t>
            </a:fld>
            <a:endParaRPr lang="en-US"/>
          </a:p>
        </p:txBody>
      </p:sp>
      <p:sp>
        <p:nvSpPr>
          <p:cNvPr id="22" name="Footer Placeholder 21">
            <a:extLst>
              <a:ext uri="{FF2B5EF4-FFF2-40B4-BE49-F238E27FC236}">
                <a16:creationId xmlns:a16="http://schemas.microsoft.com/office/drawing/2014/main" id="{88CA7C85-AEB4-322A-A53B-3A9F81D57E5A}"/>
              </a:ext>
            </a:extLst>
          </p:cNvPr>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en-US"/>
          </a:p>
        </p:txBody>
      </p:sp>
      <p:sp>
        <p:nvSpPr>
          <p:cNvPr id="18" name="Slide Number Placeholder 17">
            <a:extLst>
              <a:ext uri="{FF2B5EF4-FFF2-40B4-BE49-F238E27FC236}">
                <a16:creationId xmlns:a16="http://schemas.microsoft.com/office/drawing/2014/main" id="{4D2A2FEF-2D3E-2544-3C38-88510F219C78}"/>
              </a:ext>
            </a:extLst>
          </p:cNvPr>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a:solidFill>
                  <a:srgbClr val="045C75"/>
                </a:solidFill>
              </a:defRPr>
            </a:lvl1pPr>
          </a:lstStyle>
          <a:p>
            <a:fld id="{7A383218-E3C0-4FD2-B104-5B81E8EB143C}" type="slidenum">
              <a:rPr lang="en-US" altLang="en-US"/>
              <a:pPr/>
              <a:t>‹#›</a:t>
            </a:fld>
            <a:endParaRPr lang="en-US" altLang="en-US"/>
          </a:p>
        </p:txBody>
      </p:sp>
      <p:grpSp>
        <p:nvGrpSpPr>
          <p:cNvPr id="1033" name="Group 1">
            <a:extLst>
              <a:ext uri="{FF2B5EF4-FFF2-40B4-BE49-F238E27FC236}">
                <a16:creationId xmlns:a16="http://schemas.microsoft.com/office/drawing/2014/main" id="{A6238C6C-D10B-062A-265C-801163648A0E}"/>
              </a:ext>
            </a:extLst>
          </p:cNvPr>
          <p:cNvGrpSpPr>
            <a:grpSpLocks/>
          </p:cNvGrpSpPr>
          <p:nvPr/>
        </p:nvGrpSpPr>
        <p:grpSpPr bwMode="auto">
          <a:xfrm>
            <a:off x="-19050" y="203200"/>
            <a:ext cx="9180513" cy="647700"/>
            <a:chOff x="-19045" y="216550"/>
            <a:chExt cx="9180548" cy="649224"/>
          </a:xfrm>
        </p:grpSpPr>
        <p:sp>
          <p:nvSpPr>
            <p:cNvPr id="12" name="Freeform 11">
              <a:extLst>
                <a:ext uri="{FF2B5EF4-FFF2-40B4-BE49-F238E27FC236}">
                  <a16:creationId xmlns:a16="http://schemas.microsoft.com/office/drawing/2014/main" id="{42A60AE7-D820-6C97-B84D-BEDB321DA2FF}"/>
                </a:ext>
              </a:extLst>
            </p:cNvPr>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sp>
          <p:nvSpPr>
            <p:cNvPr id="13" name="Freeform 12">
              <a:extLst>
                <a:ext uri="{FF2B5EF4-FFF2-40B4-BE49-F238E27FC236}">
                  <a16:creationId xmlns:a16="http://schemas.microsoft.com/office/drawing/2014/main" id="{D65B4BF7-90F7-1A1E-133F-6382C5E01343}"/>
                </a:ext>
              </a:extLst>
            </p:cNvPr>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fontAlgn="auto" hangingPunct="1">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83" r:id="rId1"/>
    <p:sldLayoutId id="2147483675" r:id="rId2"/>
    <p:sldLayoutId id="2147483684" r:id="rId3"/>
    <p:sldLayoutId id="2147483676" r:id="rId4"/>
    <p:sldLayoutId id="2147483677" r:id="rId5"/>
    <p:sldLayoutId id="2147483678" r:id="rId6"/>
    <p:sldLayoutId id="2147483679" r:id="rId7"/>
    <p:sldLayoutId id="2147483680" r:id="rId8"/>
    <p:sldLayoutId id="2147483685" r:id="rId9"/>
    <p:sldLayoutId id="2147483681" r:id="rId10"/>
    <p:sldLayoutId id="2147483682"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F7387-451F-D922-75F8-BBB6E62BBCBA}"/>
              </a:ext>
            </a:extLst>
          </p:cNvPr>
          <p:cNvSpPr>
            <a:spLocks noGrp="1"/>
          </p:cNvSpPr>
          <p:nvPr>
            <p:ph type="ctrTitle"/>
          </p:nvPr>
        </p:nvSpPr>
        <p:spPr/>
        <p:txBody>
          <a:bodyPr/>
          <a:lstStyle/>
          <a:p>
            <a:pPr fontAlgn="auto">
              <a:spcAft>
                <a:spcPts val="0"/>
              </a:spcAft>
              <a:defRPr/>
            </a:pPr>
            <a:r>
              <a:rPr lang="en-US" dirty="0"/>
              <a:t>The Prayer Of Faith</a:t>
            </a:r>
          </a:p>
        </p:txBody>
      </p:sp>
      <p:sp>
        <p:nvSpPr>
          <p:cNvPr id="7171" name="Subtitle 2">
            <a:extLst>
              <a:ext uri="{FF2B5EF4-FFF2-40B4-BE49-F238E27FC236}">
                <a16:creationId xmlns:a16="http://schemas.microsoft.com/office/drawing/2014/main" id="{882F4C36-AE1C-CD5D-8213-E9AAEB5E6565}"/>
              </a:ext>
            </a:extLst>
          </p:cNvPr>
          <p:cNvSpPr>
            <a:spLocks noGrp="1"/>
          </p:cNvSpPr>
          <p:nvPr>
            <p:ph type="subTitle" idx="1"/>
          </p:nvPr>
        </p:nvSpPr>
        <p:spPr>
          <a:xfrm>
            <a:off x="533400" y="3228975"/>
            <a:ext cx="7854950" cy="1752600"/>
          </a:xfrm>
        </p:spPr>
        <p:txBody>
          <a:bodyPr/>
          <a:lstStyle/>
          <a:p>
            <a:pPr marR="0"/>
            <a:r>
              <a:rPr lang="en-US" altLang="en-US" sz="3600" b="1" dirty="0">
                <a:solidFill>
                  <a:srgbClr val="FF0000"/>
                </a:solidFill>
              </a:rPr>
              <a:t>(James 5:13-18)</a:t>
            </a:r>
          </a:p>
        </p:txBody>
      </p:sp>
      <p:sp>
        <p:nvSpPr>
          <p:cNvPr id="4" name="Slide Number Placeholder 3">
            <a:extLst>
              <a:ext uri="{FF2B5EF4-FFF2-40B4-BE49-F238E27FC236}">
                <a16:creationId xmlns:a16="http://schemas.microsoft.com/office/drawing/2014/main" id="{6C7E693E-B184-5C51-699F-24863FF160EC}"/>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6F3C32A8-C0E4-4A50-A81D-0FE4E5209786}" type="slidenum">
              <a:rPr lang="en-US" altLang="en-US">
                <a:solidFill>
                  <a:srgbClr val="D1EAEE"/>
                </a:solidFill>
              </a:rPr>
              <a:pPr/>
              <a:t>1</a:t>
            </a:fld>
            <a:endParaRPr lang="en-US" altLang="en-US">
              <a:solidFill>
                <a:srgbClr val="D1EAEE"/>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C4D880-2797-4D54-C89F-BAC38E0D92C9}"/>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F31F3851-04E3-7040-A970-AE31E82FF8BB}"/>
              </a:ext>
            </a:extLst>
          </p:cNvPr>
          <p:cNvSpPr>
            <a:spLocks noGrp="1"/>
          </p:cNvSpPr>
          <p:nvPr>
            <p:ph type="title"/>
          </p:nvPr>
        </p:nvSpPr>
        <p:spPr>
          <a:xfrm>
            <a:off x="454051" y="381000"/>
            <a:ext cx="8229600" cy="1143000"/>
          </a:xfrm>
        </p:spPr>
        <p:txBody>
          <a:bodyPr/>
          <a:lstStyle/>
          <a:p>
            <a:r>
              <a:rPr lang="en-US" altLang="en-US" dirty="0"/>
              <a:t>When Should One Pray?</a:t>
            </a:r>
          </a:p>
        </p:txBody>
      </p:sp>
      <p:sp>
        <p:nvSpPr>
          <p:cNvPr id="3" name="Content Placeholder 2">
            <a:extLst>
              <a:ext uri="{FF2B5EF4-FFF2-40B4-BE49-F238E27FC236}">
                <a16:creationId xmlns:a16="http://schemas.microsoft.com/office/drawing/2014/main" id="{7078DCEC-BF49-A54D-D479-B895B3E5F478}"/>
              </a:ext>
            </a:extLst>
          </p:cNvPr>
          <p:cNvSpPr>
            <a:spLocks noGrp="1"/>
          </p:cNvSpPr>
          <p:nvPr>
            <p:ph idx="1"/>
          </p:nvPr>
        </p:nvSpPr>
        <p:spPr>
          <a:xfrm>
            <a:off x="268288" y="1524001"/>
            <a:ext cx="8610600" cy="5105400"/>
          </a:xfrm>
        </p:spPr>
        <p:txBody>
          <a:bodyPr/>
          <a:lstStyle/>
          <a:p>
            <a:pPr marL="0" indent="0">
              <a:buNone/>
            </a:pPr>
            <a:r>
              <a:rPr lang="en-US" altLang="en-US" dirty="0"/>
              <a:t>Consider the attitude of David, the sweet </a:t>
            </a:r>
            <a:r>
              <a:rPr lang="en-US" dirty="0"/>
              <a:t>psalmist</a:t>
            </a:r>
            <a:r>
              <a:rPr lang="en-US" altLang="en-US" dirty="0"/>
              <a:t> of Israel: </a:t>
            </a:r>
          </a:p>
          <a:p>
            <a:r>
              <a:rPr lang="en-US" altLang="en-US" sz="2400" i="1" dirty="0"/>
              <a:t>“It is good to give thanks to the Lord and to sing praises to Your name, O Most High; to declare Your lovingkindness in the morning and Your faithfulness by night …” </a:t>
            </a:r>
            <a:r>
              <a:rPr lang="en-US" altLang="en-US" sz="2400" b="1" dirty="0">
                <a:solidFill>
                  <a:srgbClr val="FF0000"/>
                </a:solidFill>
              </a:rPr>
              <a:t>(Psalm 92:1-2)</a:t>
            </a:r>
          </a:p>
          <a:p>
            <a:r>
              <a:rPr lang="en-US" altLang="en-US" sz="2400" i="1" dirty="0"/>
              <a:t>“Sing to the Lord a new song; Sing to the Lord, all the earth. Sing to the Lord, bless His name; Proclaim good tidings of His salvation from day to day.” </a:t>
            </a:r>
            <a:r>
              <a:rPr lang="en-US" altLang="en-US" sz="2400" b="1" dirty="0">
                <a:solidFill>
                  <a:srgbClr val="FF0000"/>
                </a:solidFill>
              </a:rPr>
              <a:t>(Psalm 96:1-2)</a:t>
            </a:r>
          </a:p>
          <a:p>
            <a:r>
              <a:rPr lang="en-US" altLang="en-US" sz="2400" i="1" dirty="0"/>
              <a:t>“I will sing of lovingkindness and justice, to You, O Lord, I will sing praises.” </a:t>
            </a:r>
            <a:r>
              <a:rPr lang="en-US" altLang="en-US" sz="2400" b="1" dirty="0">
                <a:solidFill>
                  <a:srgbClr val="FF0000"/>
                </a:solidFill>
              </a:rPr>
              <a:t>(Psalm 101:1)</a:t>
            </a:r>
          </a:p>
          <a:p>
            <a:r>
              <a:rPr lang="en-US" altLang="en-US" sz="2400" i="1" dirty="0"/>
              <a:t>“Praise the Lord! I will give thanks to the Lord with all my heart, in the company of the upright and in the assembly.” </a:t>
            </a:r>
            <a:r>
              <a:rPr lang="en-US" altLang="en-US" sz="2400" b="1" dirty="0">
                <a:solidFill>
                  <a:srgbClr val="FF0000"/>
                </a:solidFill>
              </a:rPr>
              <a:t>(Psalm 111:1)</a:t>
            </a:r>
          </a:p>
        </p:txBody>
      </p:sp>
      <p:sp>
        <p:nvSpPr>
          <p:cNvPr id="4" name="Slide Number Placeholder 3">
            <a:extLst>
              <a:ext uri="{FF2B5EF4-FFF2-40B4-BE49-F238E27FC236}">
                <a16:creationId xmlns:a16="http://schemas.microsoft.com/office/drawing/2014/main" id="{18E83A63-5516-C416-AF43-C2AD1657BEB7}"/>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6E4FA7CC-2BE5-4141-B975-D18A42BED2E1}" type="slidenum">
              <a:rPr lang="en-US" altLang="en-US">
                <a:solidFill>
                  <a:srgbClr val="045C75"/>
                </a:solidFill>
              </a:rPr>
              <a:pPr/>
              <a:t>10</a:t>
            </a:fld>
            <a:endParaRPr lang="en-US" altLang="en-US">
              <a:solidFill>
                <a:srgbClr val="045C75"/>
              </a:solidFill>
            </a:endParaRPr>
          </a:p>
        </p:txBody>
      </p:sp>
    </p:spTree>
    <p:extLst>
      <p:ext uri="{BB962C8B-B14F-4D97-AF65-F5344CB8AC3E}">
        <p14:creationId xmlns:p14="http://schemas.microsoft.com/office/powerpoint/2010/main" val="7483542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9F824-ACA8-6C70-5575-6221BD73BE13}"/>
            </a:ext>
          </a:extLst>
        </p:cNvPr>
        <p:cNvGrpSpPr/>
        <p:nvPr/>
      </p:nvGrpSpPr>
      <p:grpSpPr>
        <a:xfrm>
          <a:off x="0" y="0"/>
          <a:ext cx="0" cy="0"/>
          <a:chOff x="0" y="0"/>
          <a:chExt cx="0" cy="0"/>
        </a:xfrm>
      </p:grpSpPr>
      <p:sp>
        <p:nvSpPr>
          <p:cNvPr id="16386" name="Title 1">
            <a:extLst>
              <a:ext uri="{FF2B5EF4-FFF2-40B4-BE49-F238E27FC236}">
                <a16:creationId xmlns:a16="http://schemas.microsoft.com/office/drawing/2014/main" id="{56890256-347E-5D6F-C92F-27AE201D8293}"/>
              </a:ext>
            </a:extLst>
          </p:cNvPr>
          <p:cNvSpPr>
            <a:spLocks noGrp="1"/>
          </p:cNvSpPr>
          <p:nvPr>
            <p:ph type="title"/>
          </p:nvPr>
        </p:nvSpPr>
        <p:spPr>
          <a:xfrm>
            <a:off x="478612" y="457200"/>
            <a:ext cx="8229600" cy="1143000"/>
          </a:xfrm>
        </p:spPr>
        <p:txBody>
          <a:bodyPr/>
          <a:lstStyle/>
          <a:p>
            <a:r>
              <a:rPr lang="en-US" altLang="en-US" dirty="0"/>
              <a:t>When Should One Pray?</a:t>
            </a:r>
          </a:p>
        </p:txBody>
      </p:sp>
      <p:sp>
        <p:nvSpPr>
          <p:cNvPr id="3" name="Content Placeholder 2">
            <a:extLst>
              <a:ext uri="{FF2B5EF4-FFF2-40B4-BE49-F238E27FC236}">
                <a16:creationId xmlns:a16="http://schemas.microsoft.com/office/drawing/2014/main" id="{BE706F74-CB01-3D36-799D-CB83D96478F5}"/>
              </a:ext>
            </a:extLst>
          </p:cNvPr>
          <p:cNvSpPr>
            <a:spLocks noGrp="1"/>
          </p:cNvSpPr>
          <p:nvPr>
            <p:ph idx="1"/>
          </p:nvPr>
        </p:nvSpPr>
        <p:spPr>
          <a:xfrm>
            <a:off x="268288" y="1600201"/>
            <a:ext cx="8610600" cy="5029200"/>
          </a:xfrm>
        </p:spPr>
        <p:txBody>
          <a:bodyPr/>
          <a:lstStyle/>
          <a:p>
            <a:pPr marL="0" indent="0">
              <a:buNone/>
            </a:pPr>
            <a:r>
              <a:rPr lang="en-US" altLang="en-US" dirty="0"/>
              <a:t>Consider the attitude of David, the sweet </a:t>
            </a:r>
            <a:r>
              <a:rPr lang="en-US" dirty="0"/>
              <a:t>psalmist </a:t>
            </a:r>
            <a:r>
              <a:rPr lang="en-US" altLang="en-US" dirty="0"/>
              <a:t>of Israel:</a:t>
            </a:r>
          </a:p>
          <a:p>
            <a:r>
              <a:rPr lang="en-US" altLang="en-US" sz="2400" i="1" dirty="0"/>
              <a:t>“Praise the Lord! Praise, O servants of the Lord, Praise the name of the Lord. Blessed be the name of the Lord from this time forth and forever. From the rising of the sun to its setting the name of the Lord is to be praised.” </a:t>
            </a:r>
            <a:r>
              <a:rPr lang="en-US" altLang="en-US" sz="2400" b="1" dirty="0">
                <a:solidFill>
                  <a:srgbClr val="FF0000"/>
                </a:solidFill>
              </a:rPr>
              <a:t>(Psalm 113:1-3)</a:t>
            </a:r>
          </a:p>
          <a:p>
            <a:r>
              <a:rPr lang="en-US" altLang="en-US" sz="2400" i="1" dirty="0"/>
              <a:t>“Praise the Lord! Praise the Lord, O my soul! I will praise the Lord while I live; I will sing praises to my God while I have my being.” </a:t>
            </a:r>
            <a:r>
              <a:rPr lang="en-US" altLang="en-US" sz="2400" b="1" dirty="0">
                <a:solidFill>
                  <a:srgbClr val="FF0000"/>
                </a:solidFill>
              </a:rPr>
              <a:t>(Psalm 146:1-2)</a:t>
            </a:r>
          </a:p>
          <a:p>
            <a:r>
              <a:rPr lang="en-US" altLang="en-US" sz="2400" i="1" dirty="0"/>
              <a:t>“Praise the Lord! For it is good to sing praises to our God; For it is pleasant and praise is becoming.” </a:t>
            </a:r>
            <a:r>
              <a:rPr lang="en-US" altLang="en-US" sz="2400" b="1" dirty="0">
                <a:solidFill>
                  <a:srgbClr val="FF0000"/>
                </a:solidFill>
              </a:rPr>
              <a:t>(Psalm 147:1)</a:t>
            </a:r>
          </a:p>
          <a:p>
            <a:r>
              <a:rPr lang="en-US" altLang="en-US" sz="2400" i="1" dirty="0"/>
              <a:t>“Praise the Lord! Sing to the Lord a new song, and His praise in the congregation of the godly ones.” </a:t>
            </a:r>
            <a:r>
              <a:rPr lang="en-US" altLang="en-US" sz="2400" b="1" dirty="0">
                <a:solidFill>
                  <a:srgbClr val="FF0000"/>
                </a:solidFill>
              </a:rPr>
              <a:t>(Psalm 149:1)</a:t>
            </a:r>
          </a:p>
        </p:txBody>
      </p:sp>
      <p:sp>
        <p:nvSpPr>
          <p:cNvPr id="4" name="Slide Number Placeholder 3">
            <a:extLst>
              <a:ext uri="{FF2B5EF4-FFF2-40B4-BE49-F238E27FC236}">
                <a16:creationId xmlns:a16="http://schemas.microsoft.com/office/drawing/2014/main" id="{FE1A90E7-B1C7-E18D-2F81-CF3497B22D14}"/>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6E4FA7CC-2BE5-4141-B975-D18A42BED2E1}" type="slidenum">
              <a:rPr lang="en-US" altLang="en-US">
                <a:solidFill>
                  <a:srgbClr val="045C75"/>
                </a:solidFill>
              </a:rPr>
              <a:pPr/>
              <a:t>11</a:t>
            </a:fld>
            <a:endParaRPr lang="en-US" altLang="en-US">
              <a:solidFill>
                <a:srgbClr val="045C75"/>
              </a:solidFill>
            </a:endParaRPr>
          </a:p>
        </p:txBody>
      </p:sp>
    </p:spTree>
    <p:extLst>
      <p:ext uri="{BB962C8B-B14F-4D97-AF65-F5344CB8AC3E}">
        <p14:creationId xmlns:p14="http://schemas.microsoft.com/office/powerpoint/2010/main" val="17565674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B6D7E109-037D-3589-AC84-731E18EBD50F}"/>
              </a:ext>
            </a:extLst>
          </p:cNvPr>
          <p:cNvSpPr>
            <a:spLocks noGrp="1"/>
          </p:cNvSpPr>
          <p:nvPr>
            <p:ph type="title"/>
          </p:nvPr>
        </p:nvSpPr>
        <p:spPr/>
        <p:txBody>
          <a:bodyPr/>
          <a:lstStyle/>
          <a:p>
            <a:r>
              <a:rPr lang="en-US" altLang="en-US"/>
              <a:t>When Should One Pray?</a:t>
            </a:r>
          </a:p>
        </p:txBody>
      </p:sp>
      <p:sp>
        <p:nvSpPr>
          <p:cNvPr id="17411" name="Content Placeholder 2">
            <a:extLst>
              <a:ext uri="{FF2B5EF4-FFF2-40B4-BE49-F238E27FC236}">
                <a16:creationId xmlns:a16="http://schemas.microsoft.com/office/drawing/2014/main" id="{F0CD2DB8-2B13-AD56-328F-7FAE132357E5}"/>
              </a:ext>
            </a:extLst>
          </p:cNvPr>
          <p:cNvSpPr>
            <a:spLocks noGrp="1"/>
          </p:cNvSpPr>
          <p:nvPr>
            <p:ph idx="1"/>
          </p:nvPr>
        </p:nvSpPr>
        <p:spPr/>
        <p:txBody>
          <a:bodyPr/>
          <a:lstStyle/>
          <a:p>
            <a:pPr>
              <a:buFont typeface="Wingdings 2" panose="05020102010507070707" pitchFamily="18" charset="2"/>
              <a:buNone/>
            </a:pPr>
            <a:r>
              <a:rPr lang="en-US" altLang="en-US" u="sng" dirty="0"/>
              <a:t>When we are sick</a:t>
            </a:r>
            <a:r>
              <a:rPr lang="en-US" altLang="en-US" dirty="0"/>
              <a:t>. </a:t>
            </a:r>
            <a:r>
              <a:rPr lang="en-US" altLang="en-US" b="1" dirty="0">
                <a:solidFill>
                  <a:srgbClr val="FF0000"/>
                </a:solidFill>
              </a:rPr>
              <a:t>James 5:14-15</a:t>
            </a:r>
          </a:p>
          <a:p>
            <a:pPr>
              <a:buFont typeface="Wingdings 2" panose="05020102010507070707" pitchFamily="18" charset="2"/>
              <a:buNone/>
            </a:pPr>
            <a:r>
              <a:rPr lang="en-US" altLang="en-US" dirty="0"/>
              <a:t>Questions:</a:t>
            </a:r>
          </a:p>
          <a:p>
            <a:r>
              <a:rPr lang="en-US" altLang="en-US" dirty="0"/>
              <a:t>Is the sickness physical or spiritual?</a:t>
            </a:r>
          </a:p>
          <a:p>
            <a:r>
              <a:rPr lang="en-US" altLang="en-US" dirty="0"/>
              <a:t>Is the anointing with oil medicinal or symbolic?</a:t>
            </a:r>
          </a:p>
          <a:p>
            <a:r>
              <a:rPr lang="en-US" altLang="en-US" dirty="0"/>
              <a:t>Is the healing through providential means or miraculous?</a:t>
            </a:r>
          </a:p>
          <a:p>
            <a:r>
              <a:rPr lang="en-US" altLang="en-US" dirty="0"/>
              <a:t>Is the healing spiritual or physical?</a:t>
            </a:r>
          </a:p>
        </p:txBody>
      </p:sp>
      <p:sp>
        <p:nvSpPr>
          <p:cNvPr id="4" name="Slide Number Placeholder 3">
            <a:extLst>
              <a:ext uri="{FF2B5EF4-FFF2-40B4-BE49-F238E27FC236}">
                <a16:creationId xmlns:a16="http://schemas.microsoft.com/office/drawing/2014/main" id="{1B9CD307-2477-81FF-828F-6D476D4617FC}"/>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7449A949-74C5-4922-BADF-7763971A693A}" type="slidenum">
              <a:rPr lang="en-US" altLang="en-US">
                <a:solidFill>
                  <a:srgbClr val="045C75"/>
                </a:solidFill>
              </a:rPr>
              <a:pPr/>
              <a:t>12</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Effect transition="in" filter="fade">
                                      <p:cBhvr>
                                        <p:cTn id="7" dur="1000"/>
                                        <p:tgtEl>
                                          <p:spTgt spid="17411">
                                            <p:txEl>
                                              <p:pRg st="0" end="0"/>
                                            </p:txEl>
                                          </p:spTgt>
                                        </p:tgtEl>
                                      </p:cBhvr>
                                    </p:animEffect>
                                    <p:anim calcmode="lin" valueType="num">
                                      <p:cBhvr>
                                        <p:cTn id="8" dur="1000" fill="hold"/>
                                        <p:tgtEl>
                                          <p:spTgt spid="174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741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411">
                                            <p:txEl>
                                              <p:pRg st="1" end="1"/>
                                            </p:txEl>
                                          </p:spTgt>
                                        </p:tgtEl>
                                        <p:attrNameLst>
                                          <p:attrName>style.visibility</p:attrName>
                                        </p:attrNameLst>
                                      </p:cBhvr>
                                      <p:to>
                                        <p:strVal val="visible"/>
                                      </p:to>
                                    </p:set>
                                    <p:animEffect transition="in" filter="fade">
                                      <p:cBhvr>
                                        <p:cTn id="14" dur="1000"/>
                                        <p:tgtEl>
                                          <p:spTgt spid="17411">
                                            <p:txEl>
                                              <p:pRg st="1" end="1"/>
                                            </p:txEl>
                                          </p:spTgt>
                                        </p:tgtEl>
                                      </p:cBhvr>
                                    </p:animEffect>
                                    <p:anim calcmode="lin" valueType="num">
                                      <p:cBhvr>
                                        <p:cTn id="15" dur="1000" fill="hold"/>
                                        <p:tgtEl>
                                          <p:spTgt spid="17411">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741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411">
                                            <p:txEl>
                                              <p:pRg st="2" end="2"/>
                                            </p:txEl>
                                          </p:spTgt>
                                        </p:tgtEl>
                                        <p:attrNameLst>
                                          <p:attrName>style.visibility</p:attrName>
                                        </p:attrNameLst>
                                      </p:cBhvr>
                                      <p:to>
                                        <p:strVal val="visible"/>
                                      </p:to>
                                    </p:set>
                                    <p:animEffect transition="in" filter="fade">
                                      <p:cBhvr>
                                        <p:cTn id="21" dur="1000"/>
                                        <p:tgtEl>
                                          <p:spTgt spid="17411">
                                            <p:txEl>
                                              <p:pRg st="2" end="2"/>
                                            </p:txEl>
                                          </p:spTgt>
                                        </p:tgtEl>
                                      </p:cBhvr>
                                    </p:animEffect>
                                    <p:anim calcmode="lin" valueType="num">
                                      <p:cBhvr>
                                        <p:cTn id="22" dur="1000" fill="hold"/>
                                        <p:tgtEl>
                                          <p:spTgt spid="17411">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741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7411">
                                            <p:txEl>
                                              <p:pRg st="3" end="3"/>
                                            </p:txEl>
                                          </p:spTgt>
                                        </p:tgtEl>
                                        <p:attrNameLst>
                                          <p:attrName>style.visibility</p:attrName>
                                        </p:attrNameLst>
                                      </p:cBhvr>
                                      <p:to>
                                        <p:strVal val="visible"/>
                                      </p:to>
                                    </p:set>
                                    <p:animEffect transition="in" filter="fade">
                                      <p:cBhvr>
                                        <p:cTn id="28" dur="1000"/>
                                        <p:tgtEl>
                                          <p:spTgt spid="17411">
                                            <p:txEl>
                                              <p:pRg st="3" end="3"/>
                                            </p:txEl>
                                          </p:spTgt>
                                        </p:tgtEl>
                                      </p:cBhvr>
                                    </p:animEffect>
                                    <p:anim calcmode="lin" valueType="num">
                                      <p:cBhvr>
                                        <p:cTn id="29" dur="1000" fill="hold"/>
                                        <p:tgtEl>
                                          <p:spTgt spid="17411">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741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7411">
                                            <p:txEl>
                                              <p:pRg st="4" end="4"/>
                                            </p:txEl>
                                          </p:spTgt>
                                        </p:tgtEl>
                                        <p:attrNameLst>
                                          <p:attrName>style.visibility</p:attrName>
                                        </p:attrNameLst>
                                      </p:cBhvr>
                                      <p:to>
                                        <p:strVal val="visible"/>
                                      </p:to>
                                    </p:set>
                                    <p:animEffect transition="in" filter="fade">
                                      <p:cBhvr>
                                        <p:cTn id="35" dur="1000"/>
                                        <p:tgtEl>
                                          <p:spTgt spid="17411">
                                            <p:txEl>
                                              <p:pRg st="4" end="4"/>
                                            </p:txEl>
                                          </p:spTgt>
                                        </p:tgtEl>
                                      </p:cBhvr>
                                    </p:animEffect>
                                    <p:anim calcmode="lin" valueType="num">
                                      <p:cBhvr>
                                        <p:cTn id="36" dur="1000" fill="hold"/>
                                        <p:tgtEl>
                                          <p:spTgt spid="17411">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741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7411">
                                            <p:txEl>
                                              <p:pRg st="5" end="5"/>
                                            </p:txEl>
                                          </p:spTgt>
                                        </p:tgtEl>
                                        <p:attrNameLst>
                                          <p:attrName>style.visibility</p:attrName>
                                        </p:attrNameLst>
                                      </p:cBhvr>
                                      <p:to>
                                        <p:strVal val="visible"/>
                                      </p:to>
                                    </p:set>
                                    <p:animEffect transition="in" filter="fade">
                                      <p:cBhvr>
                                        <p:cTn id="42" dur="1000"/>
                                        <p:tgtEl>
                                          <p:spTgt spid="17411">
                                            <p:txEl>
                                              <p:pRg st="5" end="5"/>
                                            </p:txEl>
                                          </p:spTgt>
                                        </p:tgtEl>
                                      </p:cBhvr>
                                    </p:animEffect>
                                    <p:anim calcmode="lin" valueType="num">
                                      <p:cBhvr>
                                        <p:cTn id="43" dur="1000" fill="hold"/>
                                        <p:tgtEl>
                                          <p:spTgt spid="17411">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741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ED006ECF-EF91-6121-6700-BEF6B15820F6}"/>
              </a:ext>
            </a:extLst>
          </p:cNvPr>
          <p:cNvSpPr>
            <a:spLocks noGrp="1"/>
          </p:cNvSpPr>
          <p:nvPr>
            <p:ph type="title"/>
          </p:nvPr>
        </p:nvSpPr>
        <p:spPr/>
        <p:txBody>
          <a:bodyPr/>
          <a:lstStyle/>
          <a:p>
            <a:r>
              <a:rPr lang="en-US" altLang="en-US"/>
              <a:t>When Should One Pray?</a:t>
            </a:r>
          </a:p>
        </p:txBody>
      </p:sp>
      <p:sp>
        <p:nvSpPr>
          <p:cNvPr id="18435" name="Content Placeholder 2">
            <a:extLst>
              <a:ext uri="{FF2B5EF4-FFF2-40B4-BE49-F238E27FC236}">
                <a16:creationId xmlns:a16="http://schemas.microsoft.com/office/drawing/2014/main" id="{3951E28D-269A-E8C4-C032-4643F4ECD539}"/>
              </a:ext>
            </a:extLst>
          </p:cNvPr>
          <p:cNvSpPr>
            <a:spLocks noGrp="1"/>
          </p:cNvSpPr>
          <p:nvPr>
            <p:ph idx="1"/>
          </p:nvPr>
        </p:nvSpPr>
        <p:spPr>
          <a:xfrm>
            <a:off x="76200" y="1935163"/>
            <a:ext cx="8991600" cy="4786312"/>
          </a:xfrm>
        </p:spPr>
        <p:txBody>
          <a:bodyPr/>
          <a:lstStyle/>
          <a:p>
            <a:pPr>
              <a:buFont typeface="Wingdings 2" panose="05020102010507070707" pitchFamily="18" charset="2"/>
              <a:buNone/>
            </a:pPr>
            <a:r>
              <a:rPr lang="en-US" altLang="en-US" sz="2800" u="sng" dirty="0"/>
              <a:t>When we are sick</a:t>
            </a:r>
            <a:r>
              <a:rPr lang="en-US" altLang="en-US" sz="2800" dirty="0"/>
              <a:t>. </a:t>
            </a:r>
            <a:r>
              <a:rPr lang="en-US" altLang="en-US" sz="2800" b="1" dirty="0">
                <a:solidFill>
                  <a:srgbClr val="FF0000"/>
                </a:solidFill>
              </a:rPr>
              <a:t>James 5:14-15</a:t>
            </a:r>
          </a:p>
          <a:p>
            <a:pPr>
              <a:buFont typeface="Wingdings 2" panose="05020102010507070707" pitchFamily="18" charset="2"/>
              <a:buNone/>
            </a:pPr>
            <a:endParaRPr lang="en-US" altLang="en-US" sz="2800" dirty="0"/>
          </a:p>
          <a:p>
            <a:pPr>
              <a:buFont typeface="Wingdings 2" panose="05020102010507070707" pitchFamily="18" charset="2"/>
              <a:buNone/>
            </a:pPr>
            <a:r>
              <a:rPr lang="en-US" altLang="en-US" sz="2800" dirty="0"/>
              <a:t>Two different Greek words for </a:t>
            </a:r>
            <a:r>
              <a:rPr lang="en-US" altLang="en-US" sz="2800" i="1" dirty="0"/>
              <a:t>“sick” </a:t>
            </a:r>
            <a:r>
              <a:rPr lang="en-US" altLang="en-US" sz="2800" dirty="0"/>
              <a:t>in verses 14-15</a:t>
            </a:r>
          </a:p>
          <a:p>
            <a:pPr>
              <a:buFont typeface="Wingdings 2" panose="05020102010507070707" pitchFamily="18" charset="2"/>
              <a:buNone/>
            </a:pPr>
            <a:r>
              <a:rPr lang="en-US" altLang="en-US" sz="4000" i="1" dirty="0"/>
              <a:t>1.</a:t>
            </a:r>
            <a:r>
              <a:rPr lang="en-US" altLang="en-US" sz="2800" i="1" dirty="0"/>
              <a:t> </a:t>
            </a:r>
            <a:r>
              <a:rPr lang="en-US" altLang="en-US" sz="2800" i="1" dirty="0" err="1"/>
              <a:t>asthenei</a:t>
            </a:r>
            <a:r>
              <a:rPr lang="en-US" altLang="en-US" sz="2800" dirty="0"/>
              <a:t> (verse 14) literally means “to be weak.”</a:t>
            </a:r>
          </a:p>
          <a:p>
            <a:pPr lvl="1"/>
            <a:r>
              <a:rPr lang="en-US" altLang="en-US" sz="2800" dirty="0"/>
              <a:t>Used for physical maladies. </a:t>
            </a:r>
            <a:r>
              <a:rPr lang="en-US" altLang="en-US" sz="2800" b="1" dirty="0">
                <a:solidFill>
                  <a:srgbClr val="FF0000"/>
                </a:solidFill>
              </a:rPr>
              <a:t>Matthew 10:8; Acts 9:37; </a:t>
            </a:r>
            <a:br>
              <a:rPr lang="en-US" altLang="en-US" sz="2800" b="1" dirty="0">
                <a:solidFill>
                  <a:srgbClr val="FF0000"/>
                </a:solidFill>
              </a:rPr>
            </a:br>
            <a:r>
              <a:rPr lang="en-US" altLang="en-US" sz="2800" b="1" dirty="0">
                <a:solidFill>
                  <a:srgbClr val="FF0000"/>
                </a:solidFill>
              </a:rPr>
              <a:t>Philippians 2:25-27</a:t>
            </a:r>
          </a:p>
          <a:p>
            <a:pPr lvl="1"/>
            <a:r>
              <a:rPr lang="en-US" altLang="en-US" sz="2800" dirty="0"/>
              <a:t>Used to refer to a </a:t>
            </a:r>
            <a:r>
              <a:rPr lang="en-US" altLang="en-US" sz="2800" u="sng" dirty="0"/>
              <a:t>weak faith </a:t>
            </a:r>
            <a:r>
              <a:rPr lang="en-US" altLang="en-US" sz="2800" dirty="0"/>
              <a:t>or a weak conscience </a:t>
            </a:r>
            <a:br>
              <a:rPr lang="en-US" altLang="en-US" sz="2800" dirty="0"/>
            </a:br>
            <a:r>
              <a:rPr lang="en-US" altLang="en-US" sz="2800" b="1" dirty="0">
                <a:solidFill>
                  <a:srgbClr val="FF0000"/>
                </a:solidFill>
              </a:rPr>
              <a:t>Acts 20:35; Romans 6:19; 14:1; 15:1; </a:t>
            </a:r>
            <a:br>
              <a:rPr lang="en-US" altLang="en-US" sz="2800" b="1" dirty="0">
                <a:solidFill>
                  <a:srgbClr val="FF0000"/>
                </a:solidFill>
              </a:rPr>
            </a:br>
            <a:r>
              <a:rPr lang="en-US" altLang="en-US" sz="2800" b="1" dirty="0">
                <a:solidFill>
                  <a:srgbClr val="FF0000"/>
                </a:solidFill>
              </a:rPr>
              <a:t>1 Corinthians 8:9-12</a:t>
            </a:r>
            <a:endParaRPr lang="en-US" altLang="en-US" sz="2800" dirty="0"/>
          </a:p>
        </p:txBody>
      </p:sp>
      <p:sp>
        <p:nvSpPr>
          <p:cNvPr id="4" name="Slide Number Placeholder 3">
            <a:extLst>
              <a:ext uri="{FF2B5EF4-FFF2-40B4-BE49-F238E27FC236}">
                <a16:creationId xmlns:a16="http://schemas.microsoft.com/office/drawing/2014/main" id="{B49D8CCC-205C-F700-4B76-B8CB1ED1D4C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4A37023E-E3E9-4B8B-A948-4D5F7F9AC469}" type="slidenum">
              <a:rPr lang="en-US" altLang="en-US">
                <a:solidFill>
                  <a:srgbClr val="045C75"/>
                </a:solidFill>
              </a:rPr>
              <a:pPr/>
              <a:t>13</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1000"/>
                                        <p:tgtEl>
                                          <p:spTgt spid="18435">
                                            <p:txEl>
                                              <p:pRg st="0" end="0"/>
                                            </p:txEl>
                                          </p:spTgt>
                                        </p:tgtEl>
                                      </p:cBhvr>
                                    </p:animEffect>
                                    <p:anim calcmode="lin" valueType="num">
                                      <p:cBhvr>
                                        <p:cTn id="8" dur="1000" fill="hold"/>
                                        <p:tgtEl>
                                          <p:spTgt spid="184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843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8435">
                                            <p:txEl>
                                              <p:pRg st="2" end="2"/>
                                            </p:txEl>
                                          </p:spTgt>
                                        </p:tgtEl>
                                        <p:attrNameLst>
                                          <p:attrName>style.visibility</p:attrName>
                                        </p:attrNameLst>
                                      </p:cBhvr>
                                      <p:to>
                                        <p:strVal val="visible"/>
                                      </p:to>
                                    </p:set>
                                    <p:animEffect transition="in" filter="fade">
                                      <p:cBhvr>
                                        <p:cTn id="14" dur="1000"/>
                                        <p:tgtEl>
                                          <p:spTgt spid="18435">
                                            <p:txEl>
                                              <p:pRg st="2" end="2"/>
                                            </p:txEl>
                                          </p:spTgt>
                                        </p:tgtEl>
                                      </p:cBhvr>
                                    </p:animEffect>
                                    <p:anim calcmode="lin" valueType="num">
                                      <p:cBhvr>
                                        <p:cTn id="15" dur="1000" fill="hold"/>
                                        <p:tgtEl>
                                          <p:spTgt spid="1843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1843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8435">
                                            <p:txEl>
                                              <p:pRg st="3" end="3"/>
                                            </p:txEl>
                                          </p:spTgt>
                                        </p:tgtEl>
                                        <p:attrNameLst>
                                          <p:attrName>style.visibility</p:attrName>
                                        </p:attrNameLst>
                                      </p:cBhvr>
                                      <p:to>
                                        <p:strVal val="visible"/>
                                      </p:to>
                                    </p:set>
                                    <p:animEffect transition="in" filter="fade">
                                      <p:cBhvr>
                                        <p:cTn id="21" dur="1000"/>
                                        <p:tgtEl>
                                          <p:spTgt spid="18435">
                                            <p:txEl>
                                              <p:pRg st="3" end="3"/>
                                            </p:txEl>
                                          </p:spTgt>
                                        </p:tgtEl>
                                      </p:cBhvr>
                                    </p:animEffect>
                                    <p:anim calcmode="lin" valueType="num">
                                      <p:cBhvr>
                                        <p:cTn id="22" dur="1000" fill="hold"/>
                                        <p:tgtEl>
                                          <p:spTgt spid="1843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18435">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18435">
                                            <p:txEl>
                                              <p:pRg st="4" end="4"/>
                                            </p:txEl>
                                          </p:spTgt>
                                        </p:tgtEl>
                                        <p:attrNameLst>
                                          <p:attrName>style.visibility</p:attrName>
                                        </p:attrNameLst>
                                      </p:cBhvr>
                                      <p:to>
                                        <p:strVal val="visible"/>
                                      </p:to>
                                    </p:set>
                                    <p:animEffect transition="in" filter="fade">
                                      <p:cBhvr>
                                        <p:cTn id="26" dur="1000"/>
                                        <p:tgtEl>
                                          <p:spTgt spid="18435">
                                            <p:txEl>
                                              <p:pRg st="4" end="4"/>
                                            </p:txEl>
                                          </p:spTgt>
                                        </p:tgtEl>
                                      </p:cBhvr>
                                    </p:animEffect>
                                    <p:anim calcmode="lin" valueType="num">
                                      <p:cBhvr>
                                        <p:cTn id="27" dur="1000" fill="hold"/>
                                        <p:tgtEl>
                                          <p:spTgt spid="18435">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18435">
                                            <p:txEl>
                                              <p:pRg st="4" end="4"/>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Effect transition="in" filter="fade">
                                      <p:cBhvr>
                                        <p:cTn id="31" dur="1000"/>
                                        <p:tgtEl>
                                          <p:spTgt spid="18435">
                                            <p:txEl>
                                              <p:pRg st="5" end="5"/>
                                            </p:txEl>
                                          </p:spTgt>
                                        </p:tgtEl>
                                      </p:cBhvr>
                                    </p:animEffect>
                                    <p:anim calcmode="lin" valueType="num">
                                      <p:cBhvr>
                                        <p:cTn id="32" dur="1000" fill="hold"/>
                                        <p:tgtEl>
                                          <p:spTgt spid="18435">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1843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66C5466-D293-B464-F931-8F771711FF54}"/>
              </a:ext>
            </a:extLst>
          </p:cNvPr>
          <p:cNvSpPr>
            <a:spLocks noGrp="1"/>
          </p:cNvSpPr>
          <p:nvPr>
            <p:ph type="title"/>
          </p:nvPr>
        </p:nvSpPr>
        <p:spPr>
          <a:xfrm>
            <a:off x="457200" y="304800"/>
            <a:ext cx="8229600" cy="1066800"/>
          </a:xfrm>
        </p:spPr>
        <p:txBody>
          <a:bodyPr/>
          <a:lstStyle/>
          <a:p>
            <a:r>
              <a:rPr lang="en-US" altLang="en-US" dirty="0"/>
              <a:t>When Should One Pray?</a:t>
            </a:r>
          </a:p>
        </p:txBody>
      </p:sp>
      <p:sp>
        <p:nvSpPr>
          <p:cNvPr id="3" name="Content Placeholder 2">
            <a:extLst>
              <a:ext uri="{FF2B5EF4-FFF2-40B4-BE49-F238E27FC236}">
                <a16:creationId xmlns:a16="http://schemas.microsoft.com/office/drawing/2014/main" id="{B63CCFB7-9245-1BE0-D8FE-778DCC573E0C}"/>
              </a:ext>
            </a:extLst>
          </p:cNvPr>
          <p:cNvSpPr>
            <a:spLocks noGrp="1"/>
          </p:cNvSpPr>
          <p:nvPr>
            <p:ph idx="1"/>
          </p:nvPr>
        </p:nvSpPr>
        <p:spPr>
          <a:xfrm>
            <a:off x="76200" y="1295400"/>
            <a:ext cx="8991600" cy="5486400"/>
          </a:xfrm>
        </p:spPr>
        <p:txBody>
          <a:bodyPr>
            <a:normAutofit lnSpcReduction="10000"/>
          </a:bodyPr>
          <a:lstStyle/>
          <a:p>
            <a:pPr marL="274320" indent="-274320" fontAlgn="auto">
              <a:spcAft>
                <a:spcPts val="0"/>
              </a:spcAft>
              <a:buClr>
                <a:schemeClr val="accent3"/>
              </a:buClr>
              <a:buFont typeface="Wingdings 2"/>
              <a:buNone/>
              <a:defRPr/>
            </a:pPr>
            <a:r>
              <a:rPr lang="en-US" sz="2800" dirty="0"/>
              <a:t>Two different words for “sick” in verses 14-15</a:t>
            </a:r>
          </a:p>
          <a:p>
            <a:pPr marL="274320" indent="-274320" fontAlgn="auto">
              <a:spcAft>
                <a:spcPts val="0"/>
              </a:spcAft>
              <a:buClr>
                <a:schemeClr val="accent3"/>
              </a:buClr>
              <a:buFont typeface="Wingdings 2"/>
              <a:buNone/>
              <a:defRPr/>
            </a:pPr>
            <a:r>
              <a:rPr lang="en-US" sz="4700" i="1" dirty="0"/>
              <a:t>2.</a:t>
            </a:r>
            <a:r>
              <a:rPr lang="en-US" sz="2800" i="1" dirty="0"/>
              <a:t> </a:t>
            </a:r>
            <a:r>
              <a:rPr lang="en-US" sz="3300" i="1" dirty="0" err="1"/>
              <a:t>kamnonta</a:t>
            </a:r>
            <a:r>
              <a:rPr lang="en-US" sz="3300" i="1" dirty="0"/>
              <a:t> (verse 15)</a:t>
            </a:r>
            <a:r>
              <a:rPr lang="en-US" sz="3300" dirty="0"/>
              <a:t> literally means “to be weary”</a:t>
            </a:r>
            <a:br>
              <a:rPr lang="en-US" sz="1300" dirty="0"/>
            </a:br>
            <a:endParaRPr lang="en-US" sz="1300" dirty="0"/>
          </a:p>
          <a:p>
            <a:pPr marL="274320" indent="-274320" fontAlgn="auto">
              <a:spcAft>
                <a:spcPts val="0"/>
              </a:spcAft>
              <a:buClr>
                <a:schemeClr val="accent3"/>
              </a:buClr>
              <a:buFont typeface="Wingdings 2"/>
              <a:buNone/>
              <a:defRPr/>
            </a:pPr>
            <a:r>
              <a:rPr lang="en-US" sz="2800" dirty="0"/>
              <a:t>“literally ‘to </a:t>
            </a:r>
            <a:r>
              <a:rPr lang="en-US" sz="2800" u="sng" dirty="0"/>
              <a:t>become tired in spirit</a:t>
            </a:r>
            <a:r>
              <a:rPr lang="en-US" sz="2800" dirty="0"/>
              <a:t>,’ to gradually lose one’s motivation to accomplish some goal – ‘to become discouraged, to become tired of.’” </a:t>
            </a:r>
            <a:r>
              <a:rPr lang="en-US" sz="2200" dirty="0"/>
              <a:t>(Greek-English Lexicon Based on Semantic Domain. )</a:t>
            </a:r>
          </a:p>
          <a:p>
            <a:pPr marL="274320" indent="-274320" fontAlgn="auto">
              <a:spcAft>
                <a:spcPts val="0"/>
              </a:spcAft>
              <a:buClr>
                <a:schemeClr val="accent3"/>
              </a:buClr>
              <a:buFont typeface="Wingdings 2"/>
              <a:buChar char=""/>
              <a:defRPr/>
            </a:pPr>
            <a:r>
              <a:rPr lang="en-US" sz="3000" dirty="0"/>
              <a:t>Used in </a:t>
            </a:r>
            <a:r>
              <a:rPr lang="en-US" sz="3000" b="1" dirty="0">
                <a:solidFill>
                  <a:srgbClr val="FF0000"/>
                </a:solidFill>
              </a:rPr>
              <a:t>Hebrews 12:3</a:t>
            </a:r>
            <a:endParaRPr lang="en-US" sz="2800" b="1" dirty="0">
              <a:solidFill>
                <a:srgbClr val="FF0000"/>
              </a:solidFill>
            </a:endParaRPr>
          </a:p>
          <a:p>
            <a:pPr marL="640080" lvl="1" indent="-246888" fontAlgn="auto">
              <a:spcAft>
                <a:spcPts val="0"/>
              </a:spcAft>
              <a:buFont typeface="Wingdings 2"/>
              <a:buChar char=""/>
              <a:defRPr/>
            </a:pPr>
            <a:r>
              <a:rPr lang="en-US" sz="3000" dirty="0"/>
              <a:t>It “signifies to suffer hardship.” </a:t>
            </a:r>
            <a:r>
              <a:rPr lang="en-US" sz="2200" dirty="0"/>
              <a:t>(W.E. Vine)</a:t>
            </a:r>
            <a:endParaRPr lang="en-US" sz="3000" dirty="0"/>
          </a:p>
          <a:p>
            <a:pPr marL="640080" lvl="1" indent="-246888" fontAlgn="auto">
              <a:spcAft>
                <a:spcPts val="0"/>
              </a:spcAft>
              <a:buFont typeface="Wingdings 2"/>
              <a:buChar char=""/>
              <a:defRPr/>
            </a:pPr>
            <a:r>
              <a:rPr lang="en-US" sz="3000" b="1" i="1" dirty="0"/>
              <a:t>“the prayer of faith shall save the EXHAUSTED one.” </a:t>
            </a:r>
            <a:r>
              <a:rPr lang="en-US" sz="2200" b="1" dirty="0"/>
              <a:t>(Berry’s Greek Interlinear)</a:t>
            </a:r>
          </a:p>
        </p:txBody>
      </p:sp>
      <p:sp>
        <p:nvSpPr>
          <p:cNvPr id="4" name="Slide Number Placeholder 3">
            <a:extLst>
              <a:ext uri="{FF2B5EF4-FFF2-40B4-BE49-F238E27FC236}">
                <a16:creationId xmlns:a16="http://schemas.microsoft.com/office/drawing/2014/main" id="{845D440A-A4D4-1AD8-B7E7-E0E92D8A716A}"/>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2B0CE44A-0242-48E2-AD0F-EABBDE2430DE}" type="slidenum">
              <a:rPr lang="en-US" altLang="en-US">
                <a:solidFill>
                  <a:srgbClr val="045C75"/>
                </a:solidFill>
              </a:rPr>
              <a:pPr/>
              <a:t>14</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48ADFCFA-D21C-5309-6153-50BCE366912F}"/>
              </a:ext>
            </a:extLst>
          </p:cNvPr>
          <p:cNvSpPr>
            <a:spLocks noGrp="1"/>
          </p:cNvSpPr>
          <p:nvPr>
            <p:ph type="title"/>
          </p:nvPr>
        </p:nvSpPr>
        <p:spPr>
          <a:xfrm>
            <a:off x="533400" y="228600"/>
            <a:ext cx="8229600" cy="1143000"/>
          </a:xfrm>
        </p:spPr>
        <p:txBody>
          <a:bodyPr/>
          <a:lstStyle/>
          <a:p>
            <a:r>
              <a:rPr lang="en-US" altLang="en-US" dirty="0"/>
              <a:t>When Should One Pray?</a:t>
            </a:r>
          </a:p>
        </p:txBody>
      </p:sp>
      <p:sp>
        <p:nvSpPr>
          <p:cNvPr id="20483" name="Content Placeholder 2">
            <a:extLst>
              <a:ext uri="{FF2B5EF4-FFF2-40B4-BE49-F238E27FC236}">
                <a16:creationId xmlns:a16="http://schemas.microsoft.com/office/drawing/2014/main" id="{459D7690-31DB-CF43-46BA-9051F55D979E}"/>
              </a:ext>
            </a:extLst>
          </p:cNvPr>
          <p:cNvSpPr>
            <a:spLocks noGrp="1"/>
          </p:cNvSpPr>
          <p:nvPr>
            <p:ph idx="1"/>
          </p:nvPr>
        </p:nvSpPr>
        <p:spPr>
          <a:xfrm>
            <a:off x="266700" y="1371600"/>
            <a:ext cx="8610600" cy="5410200"/>
          </a:xfrm>
        </p:spPr>
        <p:txBody>
          <a:bodyPr/>
          <a:lstStyle/>
          <a:p>
            <a:pPr>
              <a:buFont typeface="Wingdings 2" panose="05020102010507070707" pitchFamily="18" charset="2"/>
              <a:buNone/>
            </a:pPr>
            <a:r>
              <a:rPr lang="en-US" altLang="en-US" u="sng" dirty="0"/>
              <a:t>When we are sick</a:t>
            </a:r>
            <a:r>
              <a:rPr lang="en-US" altLang="en-US" dirty="0"/>
              <a:t>. </a:t>
            </a:r>
            <a:r>
              <a:rPr lang="en-US" altLang="en-US" b="1" dirty="0">
                <a:solidFill>
                  <a:srgbClr val="FF0000"/>
                </a:solidFill>
              </a:rPr>
              <a:t>James 5:14-15</a:t>
            </a:r>
          </a:p>
          <a:p>
            <a:pPr>
              <a:buFont typeface="Wingdings 2" panose="05020102010507070707" pitchFamily="18" charset="2"/>
              <a:buNone/>
            </a:pPr>
            <a:r>
              <a:rPr lang="en-US" altLang="en-US" dirty="0"/>
              <a:t>By definition and by context, it is suggested that the healing in verse 15 is not physical healing, but spiritual, the forgiveness of sins.</a:t>
            </a:r>
          </a:p>
          <a:p>
            <a:pPr algn="ctr">
              <a:buFont typeface="Wingdings 2" panose="05020102010507070707" pitchFamily="18" charset="2"/>
              <a:buNone/>
            </a:pPr>
            <a:r>
              <a:rPr lang="en-US" altLang="en-US" sz="2800" dirty="0"/>
              <a:t>	</a:t>
            </a:r>
            <a:r>
              <a:rPr lang="en-US" altLang="en-US" sz="2400" i="1" dirty="0"/>
              <a:t>“… and He Himself bore our sins in His body on the cross, so that we might die to sin and live to righteousness; for by His wounds you were healed.” </a:t>
            </a:r>
            <a:r>
              <a:rPr lang="en-US" altLang="en-US" sz="2400" b="1" dirty="0">
                <a:solidFill>
                  <a:srgbClr val="FF0000"/>
                </a:solidFill>
              </a:rPr>
              <a:t>(1 Peter 2:24)</a:t>
            </a:r>
          </a:p>
          <a:p>
            <a:pPr algn="ctr">
              <a:buFont typeface="Wingdings 2" panose="05020102010507070707" pitchFamily="18" charset="2"/>
              <a:buNone/>
            </a:pPr>
            <a:r>
              <a:rPr lang="en-US" altLang="en-US" sz="2400" i="1" dirty="0"/>
              <a:t>“But He was pierced through for our transgressions, He was crushed for our iniquities; The chastening for our well-being fell upon Him, and by His scourging we are healed.” </a:t>
            </a:r>
            <a:br>
              <a:rPr lang="en-US" altLang="en-US" sz="2400" i="1" dirty="0"/>
            </a:br>
            <a:r>
              <a:rPr lang="en-US" altLang="en-US" sz="2400" b="1" dirty="0">
                <a:solidFill>
                  <a:srgbClr val="FF0000"/>
                </a:solidFill>
              </a:rPr>
              <a:t>(Isaiah 53:5)</a:t>
            </a:r>
          </a:p>
          <a:p>
            <a:pPr algn="ctr">
              <a:buFont typeface="Wingdings 2" panose="05020102010507070707" pitchFamily="18" charset="2"/>
              <a:buNone/>
            </a:pPr>
            <a:r>
              <a:rPr lang="en-US" altLang="en-US" sz="2400" i="1" dirty="0"/>
              <a:t>“How blessed is he whose transgression is forgiven, whose sin is covered!” </a:t>
            </a:r>
            <a:r>
              <a:rPr lang="en-US" altLang="en-US" sz="2400" b="1" dirty="0">
                <a:solidFill>
                  <a:srgbClr val="FF0000"/>
                </a:solidFill>
              </a:rPr>
              <a:t>(Psalm 32:1)</a:t>
            </a:r>
          </a:p>
        </p:txBody>
      </p:sp>
      <p:sp>
        <p:nvSpPr>
          <p:cNvPr id="4" name="Slide Number Placeholder 3">
            <a:extLst>
              <a:ext uri="{FF2B5EF4-FFF2-40B4-BE49-F238E27FC236}">
                <a16:creationId xmlns:a16="http://schemas.microsoft.com/office/drawing/2014/main" id="{44410E47-4EC6-3375-D5DA-E6521E461DFB}"/>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5567DA3B-0AFE-4F62-952D-5C8E9AB0F163}" type="slidenum">
              <a:rPr lang="en-US" altLang="en-US">
                <a:solidFill>
                  <a:srgbClr val="045C75"/>
                </a:solidFill>
              </a:rPr>
              <a:pPr/>
              <a:t>15</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1000"/>
                                        <p:tgtEl>
                                          <p:spTgt spid="20483">
                                            <p:txEl>
                                              <p:pRg st="1" end="1"/>
                                            </p:txEl>
                                          </p:spTgt>
                                        </p:tgtEl>
                                      </p:cBhvr>
                                    </p:animEffect>
                                    <p:anim calcmode="lin" valueType="num">
                                      <p:cBhvr>
                                        <p:cTn id="15"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1000"/>
                                        <p:tgtEl>
                                          <p:spTgt spid="20483">
                                            <p:txEl>
                                              <p:pRg st="2" end="2"/>
                                            </p:txEl>
                                          </p:spTgt>
                                        </p:tgtEl>
                                      </p:cBhvr>
                                    </p:animEffect>
                                    <p:anim calcmode="lin" valueType="num">
                                      <p:cBhvr>
                                        <p:cTn id="22"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Effect transition="in" filter="fade">
                                      <p:cBhvr>
                                        <p:cTn id="28" dur="1000"/>
                                        <p:tgtEl>
                                          <p:spTgt spid="20483">
                                            <p:txEl>
                                              <p:pRg st="3" end="3"/>
                                            </p:txEl>
                                          </p:spTgt>
                                        </p:tgtEl>
                                      </p:cBhvr>
                                    </p:animEffect>
                                    <p:anim calcmode="lin" valueType="num">
                                      <p:cBhvr>
                                        <p:cTn id="29"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483">
                                            <p:txEl>
                                              <p:pRg st="4" end="4"/>
                                            </p:txEl>
                                          </p:spTgt>
                                        </p:tgtEl>
                                        <p:attrNameLst>
                                          <p:attrName>style.visibility</p:attrName>
                                        </p:attrNameLst>
                                      </p:cBhvr>
                                      <p:to>
                                        <p:strVal val="visible"/>
                                      </p:to>
                                    </p:set>
                                    <p:animEffect transition="in" filter="fade">
                                      <p:cBhvr>
                                        <p:cTn id="35" dur="1000"/>
                                        <p:tgtEl>
                                          <p:spTgt spid="20483">
                                            <p:txEl>
                                              <p:pRg st="4" end="4"/>
                                            </p:txEl>
                                          </p:spTgt>
                                        </p:tgtEl>
                                      </p:cBhvr>
                                    </p:animEffect>
                                    <p:anim calcmode="lin" valueType="num">
                                      <p:cBhvr>
                                        <p:cTn id="36" dur="1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48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5F52CA9-A201-8B4D-B79E-84476AF85063}"/>
              </a:ext>
            </a:extLst>
          </p:cNvPr>
          <p:cNvSpPr>
            <a:spLocks noGrp="1"/>
          </p:cNvSpPr>
          <p:nvPr>
            <p:ph type="title"/>
          </p:nvPr>
        </p:nvSpPr>
        <p:spPr/>
        <p:txBody>
          <a:bodyPr/>
          <a:lstStyle/>
          <a:p>
            <a:r>
              <a:rPr lang="en-US" altLang="en-US"/>
              <a:t>Why Call For The Elders?</a:t>
            </a:r>
          </a:p>
        </p:txBody>
      </p:sp>
      <p:sp>
        <p:nvSpPr>
          <p:cNvPr id="3" name="Content Placeholder 2">
            <a:extLst>
              <a:ext uri="{FF2B5EF4-FFF2-40B4-BE49-F238E27FC236}">
                <a16:creationId xmlns:a16="http://schemas.microsoft.com/office/drawing/2014/main" id="{211BF688-A9B3-3B59-A081-C545BBAB833B}"/>
              </a:ext>
            </a:extLst>
          </p:cNvPr>
          <p:cNvSpPr>
            <a:spLocks noGrp="1"/>
          </p:cNvSpPr>
          <p:nvPr>
            <p:ph idx="1"/>
          </p:nvPr>
        </p:nvSpPr>
        <p:spPr>
          <a:xfrm>
            <a:off x="457200" y="1935163"/>
            <a:ext cx="8229600" cy="4846637"/>
          </a:xfrm>
        </p:spPr>
        <p:txBody>
          <a:bodyPr/>
          <a:lstStyle/>
          <a:p>
            <a:pPr>
              <a:buFont typeface="Wingdings 2" panose="05020102010507070707" pitchFamily="18" charset="2"/>
              <a:buNone/>
            </a:pPr>
            <a:r>
              <a:rPr lang="en-US" altLang="en-US" sz="2800" dirty="0"/>
              <a:t>They were to pray over him. </a:t>
            </a:r>
            <a:r>
              <a:rPr lang="en-US" altLang="en-US" sz="2800" b="1" dirty="0">
                <a:solidFill>
                  <a:srgbClr val="FF0000"/>
                </a:solidFill>
              </a:rPr>
              <a:t>James 5:14-15</a:t>
            </a:r>
          </a:p>
          <a:p>
            <a:r>
              <a:rPr lang="en-US" altLang="en-US" sz="2800" dirty="0"/>
              <a:t>Spiritual leaders in the church. </a:t>
            </a:r>
          </a:p>
          <a:p>
            <a:pPr marL="393700" lvl="1" indent="0" algn="ctr">
              <a:buNone/>
            </a:pPr>
            <a:r>
              <a:rPr lang="en-US" altLang="en-US" sz="2100" i="1" dirty="0"/>
              <a:t>“Obey your leaders and submit to them, for they keep watch over your souls as those who will give an account. Let them do this with joy and not with grief, for this would be unprofitable for you.” </a:t>
            </a:r>
            <a:r>
              <a:rPr lang="en-US" altLang="en-US" sz="2100" b="1" dirty="0">
                <a:solidFill>
                  <a:srgbClr val="FF0000"/>
                </a:solidFill>
              </a:rPr>
              <a:t>(Hebrews 13:17)</a:t>
            </a:r>
          </a:p>
          <a:p>
            <a:pPr marL="393700" lvl="1" indent="0" algn="ctr">
              <a:buNone/>
            </a:pPr>
            <a:r>
              <a:rPr lang="en-US" altLang="en-US" sz="2100" i="1" dirty="0"/>
              <a:t>“But we request of you, brethren, that you appreciate those who diligently labor among you, and have charge over you in the Lord and give you instruction, and that you esteem them very highly in love because of their work. Live in peace with one another. We urge you, brethren, admonish the unruly, encourage the fainthearted, help the weak, be patient with everyone.” </a:t>
            </a:r>
            <a:br>
              <a:rPr lang="en-US" altLang="en-US" sz="2100" dirty="0"/>
            </a:br>
            <a:r>
              <a:rPr lang="en-US" altLang="en-US" sz="2100" b="1" dirty="0">
                <a:solidFill>
                  <a:srgbClr val="FF0000"/>
                </a:solidFill>
              </a:rPr>
              <a:t>(1 Thessalonians 5:12-14)</a:t>
            </a:r>
          </a:p>
        </p:txBody>
      </p:sp>
      <p:sp>
        <p:nvSpPr>
          <p:cNvPr id="4" name="Slide Number Placeholder 3">
            <a:extLst>
              <a:ext uri="{FF2B5EF4-FFF2-40B4-BE49-F238E27FC236}">
                <a16:creationId xmlns:a16="http://schemas.microsoft.com/office/drawing/2014/main" id="{7009E429-20C9-AB6B-1E02-42067F980A2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FFA4C8D2-557F-4A99-84F3-788315E6A80A}" type="slidenum">
              <a:rPr lang="en-US" altLang="en-US">
                <a:solidFill>
                  <a:srgbClr val="045C75"/>
                </a:solidFill>
              </a:rPr>
              <a:pPr/>
              <a:t>16</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6C382B53-0E09-DDC3-84BC-FC1F55F29CEF}"/>
              </a:ext>
            </a:extLst>
          </p:cNvPr>
          <p:cNvSpPr>
            <a:spLocks noGrp="1"/>
          </p:cNvSpPr>
          <p:nvPr>
            <p:ph type="title"/>
          </p:nvPr>
        </p:nvSpPr>
        <p:spPr>
          <a:xfrm>
            <a:off x="457200" y="685800"/>
            <a:ext cx="8229600" cy="781050"/>
          </a:xfrm>
        </p:spPr>
        <p:txBody>
          <a:bodyPr/>
          <a:lstStyle/>
          <a:p>
            <a:r>
              <a:rPr lang="en-US" altLang="en-US" dirty="0"/>
              <a:t>Why Call For The Elders?</a:t>
            </a:r>
          </a:p>
        </p:txBody>
      </p:sp>
      <p:sp>
        <p:nvSpPr>
          <p:cNvPr id="3" name="Content Placeholder 2">
            <a:extLst>
              <a:ext uri="{FF2B5EF4-FFF2-40B4-BE49-F238E27FC236}">
                <a16:creationId xmlns:a16="http://schemas.microsoft.com/office/drawing/2014/main" id="{AB5CC183-1640-5033-C650-B25B99AEF1EE}"/>
              </a:ext>
            </a:extLst>
          </p:cNvPr>
          <p:cNvSpPr>
            <a:spLocks noGrp="1"/>
          </p:cNvSpPr>
          <p:nvPr>
            <p:ph idx="1"/>
          </p:nvPr>
        </p:nvSpPr>
        <p:spPr>
          <a:xfrm>
            <a:off x="381000" y="1363663"/>
            <a:ext cx="8610600" cy="5494337"/>
          </a:xfrm>
        </p:spPr>
        <p:txBody>
          <a:bodyPr/>
          <a:lstStyle/>
          <a:p>
            <a:pPr>
              <a:buNone/>
            </a:pPr>
            <a:r>
              <a:rPr lang="en-US" altLang="en-US" u="sng" dirty="0"/>
              <a:t>They were to anoint him with oil</a:t>
            </a:r>
            <a:r>
              <a:rPr lang="en-US" altLang="en-US" dirty="0"/>
              <a:t>.</a:t>
            </a:r>
            <a:r>
              <a:rPr lang="en-US" altLang="en-US" b="1" dirty="0">
                <a:solidFill>
                  <a:srgbClr val="FF0000"/>
                </a:solidFill>
              </a:rPr>
              <a:t> James 5:14-15</a:t>
            </a:r>
          </a:p>
          <a:p>
            <a:pPr>
              <a:buFont typeface="Wingdings 2" panose="05020102010507070707" pitchFamily="18" charset="2"/>
              <a:buNone/>
            </a:pPr>
            <a:endParaRPr lang="en-US" altLang="en-US" dirty="0"/>
          </a:p>
          <a:p>
            <a:r>
              <a:rPr lang="en-US" altLang="en-US" dirty="0"/>
              <a:t>Used in ritual appointments. cf. </a:t>
            </a:r>
            <a:r>
              <a:rPr lang="en-US" altLang="en-US" b="1" dirty="0">
                <a:solidFill>
                  <a:srgbClr val="FF0000"/>
                </a:solidFill>
              </a:rPr>
              <a:t>1 Samuel 16:13</a:t>
            </a:r>
          </a:p>
          <a:p>
            <a:r>
              <a:rPr lang="en-US" altLang="en-US" dirty="0"/>
              <a:t>Used in physical healing.</a:t>
            </a:r>
          </a:p>
          <a:p>
            <a:pPr lvl="1"/>
            <a:r>
              <a:rPr lang="en-US" altLang="en-US" sz="2600" dirty="0"/>
              <a:t>Jesus gave the disciples the power to heal the sick, and they anointed them with oil. </a:t>
            </a:r>
            <a:r>
              <a:rPr lang="en-US" altLang="en-US" sz="2600" b="1" dirty="0">
                <a:solidFill>
                  <a:srgbClr val="FF0000"/>
                </a:solidFill>
              </a:rPr>
              <a:t>Mark 6:13</a:t>
            </a:r>
          </a:p>
          <a:p>
            <a:pPr lvl="1"/>
            <a:r>
              <a:rPr lang="en-US" altLang="en-US" sz="2600" dirty="0"/>
              <a:t>The Good Samaritan. </a:t>
            </a:r>
            <a:r>
              <a:rPr lang="en-US" altLang="en-US" sz="2600" b="1" dirty="0">
                <a:solidFill>
                  <a:srgbClr val="FF0000"/>
                </a:solidFill>
              </a:rPr>
              <a:t>Luke 10:33-34</a:t>
            </a:r>
          </a:p>
          <a:p>
            <a:pPr lvl="1"/>
            <a:r>
              <a:rPr lang="en-US" altLang="en-US" sz="2600" i="1" dirty="0"/>
              <a:t>“Is there no balm in Gilead?” </a:t>
            </a:r>
            <a:r>
              <a:rPr lang="en-US" altLang="en-US" sz="2600" b="1" dirty="0">
                <a:solidFill>
                  <a:srgbClr val="FF0000"/>
                </a:solidFill>
              </a:rPr>
              <a:t>(Jeremiah 8:22a)</a:t>
            </a:r>
          </a:p>
          <a:p>
            <a:pPr lvl="1"/>
            <a:r>
              <a:rPr lang="en-US" sz="2600" b="0" i="1" dirty="0">
                <a:solidFill>
                  <a:srgbClr val="000000"/>
                </a:solidFill>
                <a:effectLst/>
              </a:rPr>
              <a:t>“Go up to Gilead and obtain balm …”</a:t>
            </a:r>
            <a:r>
              <a:rPr lang="en-US" altLang="en-US" sz="2600" b="1" i="1" dirty="0">
                <a:solidFill>
                  <a:srgbClr val="FF0000"/>
                </a:solidFill>
              </a:rPr>
              <a:t> </a:t>
            </a:r>
            <a:r>
              <a:rPr lang="en-US" altLang="en-US" sz="2600" b="1" dirty="0">
                <a:solidFill>
                  <a:srgbClr val="FF0000"/>
                </a:solidFill>
              </a:rPr>
              <a:t>(Jeremiah 46:11a)</a:t>
            </a:r>
          </a:p>
          <a:p>
            <a:r>
              <a:rPr lang="en-US" altLang="en-US" dirty="0"/>
              <a:t>Used as a symbol of spiritual blessing. </a:t>
            </a:r>
            <a:r>
              <a:rPr lang="en-US" altLang="en-US" b="1" dirty="0">
                <a:solidFill>
                  <a:srgbClr val="FF0000"/>
                </a:solidFill>
              </a:rPr>
              <a:t>Psalm 23:5; </a:t>
            </a:r>
            <a:br>
              <a:rPr lang="en-US" altLang="en-US" b="1" dirty="0">
                <a:solidFill>
                  <a:srgbClr val="FF0000"/>
                </a:solidFill>
              </a:rPr>
            </a:br>
            <a:r>
              <a:rPr lang="en-US" altLang="en-US" b="1" dirty="0">
                <a:solidFill>
                  <a:srgbClr val="FF0000"/>
                </a:solidFill>
              </a:rPr>
              <a:t>Hebrews 1:9</a:t>
            </a:r>
          </a:p>
        </p:txBody>
      </p:sp>
      <p:sp>
        <p:nvSpPr>
          <p:cNvPr id="4" name="Slide Number Placeholder 3">
            <a:extLst>
              <a:ext uri="{FF2B5EF4-FFF2-40B4-BE49-F238E27FC236}">
                <a16:creationId xmlns:a16="http://schemas.microsoft.com/office/drawing/2014/main" id="{8A51659A-3000-8D93-C4D4-C97C936727DA}"/>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38D57780-705B-4C66-91B4-AA624F80ED72}" type="slidenum">
              <a:rPr lang="en-US" altLang="en-US">
                <a:solidFill>
                  <a:srgbClr val="045C75"/>
                </a:solidFill>
              </a:rPr>
              <a:pPr/>
              <a:t>17</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FC0CEA2A-5A92-F441-D55D-126D388F6991}"/>
              </a:ext>
            </a:extLst>
          </p:cNvPr>
          <p:cNvSpPr>
            <a:spLocks noGrp="1"/>
          </p:cNvSpPr>
          <p:nvPr>
            <p:ph type="title"/>
          </p:nvPr>
        </p:nvSpPr>
        <p:spPr/>
        <p:txBody>
          <a:bodyPr/>
          <a:lstStyle/>
          <a:p>
            <a:r>
              <a:rPr lang="en-US" altLang="en-US"/>
              <a:t>Why Call For The Elders?</a:t>
            </a:r>
          </a:p>
        </p:txBody>
      </p:sp>
      <p:sp>
        <p:nvSpPr>
          <p:cNvPr id="3" name="Content Placeholder 2">
            <a:extLst>
              <a:ext uri="{FF2B5EF4-FFF2-40B4-BE49-F238E27FC236}">
                <a16:creationId xmlns:a16="http://schemas.microsoft.com/office/drawing/2014/main" id="{E37A2D0D-4A31-0DB9-AFC3-C329B32FA58E}"/>
              </a:ext>
            </a:extLst>
          </p:cNvPr>
          <p:cNvSpPr>
            <a:spLocks noGrp="1"/>
          </p:cNvSpPr>
          <p:nvPr>
            <p:ph idx="1"/>
          </p:nvPr>
        </p:nvSpPr>
        <p:spPr>
          <a:xfrm>
            <a:off x="457200" y="1905000"/>
            <a:ext cx="8458200" cy="4922838"/>
          </a:xfrm>
        </p:spPr>
        <p:txBody>
          <a:bodyPr/>
          <a:lstStyle/>
          <a:p>
            <a:r>
              <a:rPr lang="en-US" altLang="en-US" sz="2400" dirty="0"/>
              <a:t>“A person who is fasting should not be sad and ungroomed, but should ‘put oil’ </a:t>
            </a:r>
            <a:r>
              <a:rPr lang="en-US" altLang="en-US" sz="2400" i="1" dirty="0"/>
              <a:t>(</a:t>
            </a:r>
            <a:r>
              <a:rPr lang="en-US" altLang="en-US" sz="2400" i="1" dirty="0" err="1"/>
              <a:t>aleipho</a:t>
            </a:r>
            <a:r>
              <a:rPr lang="en-US" altLang="en-US" sz="2400" i="1" dirty="0"/>
              <a:t>) </a:t>
            </a:r>
            <a:r>
              <a:rPr lang="en-US" altLang="en-US" sz="2400" dirty="0"/>
              <a:t>on his head, and wash his face” (</a:t>
            </a:r>
            <a:r>
              <a:rPr lang="en-US" altLang="en-US" sz="2400" b="1" dirty="0">
                <a:solidFill>
                  <a:srgbClr val="FF0000"/>
                </a:solidFill>
              </a:rPr>
              <a:t>Matthew 6:16-18</a:t>
            </a:r>
            <a:r>
              <a:rPr lang="en-US" altLang="en-US" sz="2400" dirty="0"/>
              <a:t>). </a:t>
            </a:r>
          </a:p>
          <a:p>
            <a:r>
              <a:rPr lang="en-US" altLang="en-US" sz="2400" dirty="0"/>
              <a:t>Thus James’ point is that the ‘weak’ </a:t>
            </a:r>
            <a:r>
              <a:rPr lang="en-US" altLang="en-US" sz="2400" i="1" dirty="0"/>
              <a:t>(</a:t>
            </a:r>
            <a:r>
              <a:rPr lang="en-US" altLang="en-US" sz="2400" i="1" dirty="0" err="1"/>
              <a:t>asthenei</a:t>
            </a:r>
            <a:r>
              <a:rPr lang="en-US" altLang="en-US" sz="2400" i="1" dirty="0"/>
              <a:t>) </a:t>
            </a:r>
            <a:r>
              <a:rPr lang="en-US" altLang="en-US" sz="2400" dirty="0"/>
              <a:t>and ‘weary’ </a:t>
            </a:r>
            <a:r>
              <a:rPr lang="en-US" altLang="en-US" sz="2400" i="1" dirty="0"/>
              <a:t>(</a:t>
            </a:r>
            <a:r>
              <a:rPr lang="en-US" altLang="en-US" sz="2400" i="1" dirty="0" err="1"/>
              <a:t>kamnonta</a:t>
            </a:r>
            <a:r>
              <a:rPr lang="en-US" altLang="en-US" sz="2400" i="1" dirty="0"/>
              <a:t>) </a:t>
            </a:r>
            <a:r>
              <a:rPr lang="en-US" altLang="en-US" sz="2400" dirty="0"/>
              <a:t>would be refreshed, encouraged, and uplifted by the elders …</a:t>
            </a:r>
          </a:p>
          <a:p>
            <a:r>
              <a:rPr lang="en-US" altLang="en-US" sz="2400" dirty="0"/>
              <a:t>“For the fallen, discouraged, distressed weary believer, restoration is assured and the elders’ prayer offered in faith will make the sick person (lit., ‘weary one’) well (i.e., will restore him from discouragement and spiritual defeat), and the Lord will raise him up.” </a:t>
            </a:r>
            <a:r>
              <a:rPr lang="en-US" altLang="en-US" sz="1800" dirty="0"/>
              <a:t>(Bible Knowledge Commentary/Old Testament)</a:t>
            </a:r>
            <a:endParaRPr lang="en-US" altLang="en-US" sz="2400" dirty="0"/>
          </a:p>
        </p:txBody>
      </p:sp>
      <p:sp>
        <p:nvSpPr>
          <p:cNvPr id="4" name="Slide Number Placeholder 3">
            <a:extLst>
              <a:ext uri="{FF2B5EF4-FFF2-40B4-BE49-F238E27FC236}">
                <a16:creationId xmlns:a16="http://schemas.microsoft.com/office/drawing/2014/main" id="{784EDAAF-F7AF-B2C9-D916-3E6781A5C1FA}"/>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96D0D1E0-2560-4743-9061-617F0A75736C}" type="slidenum">
              <a:rPr lang="en-US" altLang="en-US">
                <a:solidFill>
                  <a:srgbClr val="045C75"/>
                </a:solidFill>
              </a:rPr>
              <a:pPr/>
              <a:t>18</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FA0C107D-E4CF-EC30-90B9-4646BB513C8A}"/>
              </a:ext>
            </a:extLst>
          </p:cNvPr>
          <p:cNvSpPr>
            <a:spLocks noGrp="1"/>
          </p:cNvSpPr>
          <p:nvPr>
            <p:ph type="title"/>
          </p:nvPr>
        </p:nvSpPr>
        <p:spPr>
          <a:xfrm>
            <a:off x="457200" y="304800"/>
            <a:ext cx="8229600" cy="1143000"/>
          </a:xfrm>
        </p:spPr>
        <p:txBody>
          <a:bodyPr/>
          <a:lstStyle/>
          <a:p>
            <a:r>
              <a:rPr lang="en-US" altLang="en-US"/>
              <a:t>The Effectiveness Of Prayer</a:t>
            </a:r>
          </a:p>
        </p:txBody>
      </p:sp>
      <p:sp>
        <p:nvSpPr>
          <p:cNvPr id="3" name="Content Placeholder 2">
            <a:extLst>
              <a:ext uri="{FF2B5EF4-FFF2-40B4-BE49-F238E27FC236}">
                <a16:creationId xmlns:a16="http://schemas.microsoft.com/office/drawing/2014/main" id="{C0746235-C6F9-2DCB-1DAD-07D93F4CD158}"/>
              </a:ext>
            </a:extLst>
          </p:cNvPr>
          <p:cNvSpPr>
            <a:spLocks noGrp="1"/>
          </p:cNvSpPr>
          <p:nvPr>
            <p:ph idx="1"/>
          </p:nvPr>
        </p:nvSpPr>
        <p:spPr>
          <a:xfrm>
            <a:off x="76200" y="1447800"/>
            <a:ext cx="8991600" cy="5257800"/>
          </a:xfrm>
        </p:spPr>
        <p:txBody>
          <a:bodyPr>
            <a:normAutofit fontScale="92500" lnSpcReduction="10000"/>
          </a:bodyPr>
          <a:lstStyle/>
          <a:p>
            <a:pPr fontAlgn="auto">
              <a:lnSpc>
                <a:spcPct val="110000"/>
              </a:lnSpc>
              <a:spcBef>
                <a:spcPts val="0"/>
              </a:spcBef>
              <a:spcAft>
                <a:spcPts val="0"/>
              </a:spcAft>
              <a:buClr>
                <a:schemeClr val="accent3"/>
              </a:buClr>
              <a:buFont typeface="Arial" panose="020B0604020202020204" pitchFamily="34" charset="0"/>
              <a:buChar char="•"/>
              <a:defRPr/>
            </a:pPr>
            <a:r>
              <a:rPr lang="en-US" sz="3200" dirty="0"/>
              <a:t>Spiritual guidance is implied.</a:t>
            </a:r>
          </a:p>
          <a:p>
            <a:pPr marL="274320" indent="-274320" algn="ctr" fontAlgn="auto">
              <a:lnSpc>
                <a:spcPct val="110000"/>
              </a:lnSpc>
              <a:spcBef>
                <a:spcPts val="0"/>
              </a:spcBef>
              <a:spcAft>
                <a:spcPts val="0"/>
              </a:spcAft>
              <a:buClr>
                <a:schemeClr val="accent3"/>
              </a:buClr>
              <a:buFont typeface="Wingdings 2"/>
              <a:buNone/>
              <a:defRPr/>
            </a:pPr>
            <a:r>
              <a:rPr lang="en-US" sz="3200" i="1" dirty="0"/>
              <a:t>“… and the </a:t>
            </a:r>
            <a:r>
              <a:rPr lang="en-US" sz="3200" b="1" i="1" dirty="0"/>
              <a:t>prayer of (offered in) faith </a:t>
            </a:r>
            <a:r>
              <a:rPr lang="en-US" sz="3200" i="1" dirty="0"/>
              <a:t>will restore the one who is </a:t>
            </a:r>
            <a:r>
              <a:rPr lang="en-US" sz="3600" b="1" i="1" dirty="0"/>
              <a:t>sick </a:t>
            </a:r>
            <a:r>
              <a:rPr lang="en-US" sz="3200" i="1" dirty="0"/>
              <a:t>…” </a:t>
            </a:r>
            <a:r>
              <a:rPr lang="en-US" sz="3200" b="1" dirty="0">
                <a:solidFill>
                  <a:srgbClr val="FF0000"/>
                </a:solidFill>
              </a:rPr>
              <a:t>(James 5:15a)</a:t>
            </a:r>
          </a:p>
          <a:p>
            <a:pPr marL="274320" indent="-274320" algn="ctr" fontAlgn="auto">
              <a:lnSpc>
                <a:spcPct val="110000"/>
              </a:lnSpc>
              <a:spcBef>
                <a:spcPts val="0"/>
              </a:spcBef>
              <a:spcAft>
                <a:spcPts val="0"/>
              </a:spcAft>
              <a:buClr>
                <a:schemeClr val="accent3"/>
              </a:buClr>
              <a:buFont typeface="Wingdings 2"/>
              <a:buNone/>
              <a:defRPr/>
            </a:pPr>
            <a:r>
              <a:rPr lang="en-US" sz="3200" i="1" dirty="0"/>
              <a:t>“… The </a:t>
            </a:r>
            <a:r>
              <a:rPr lang="en-US" sz="3200" b="1" i="1" dirty="0"/>
              <a:t>effective prayer of a righteous man </a:t>
            </a:r>
            <a:r>
              <a:rPr lang="en-US" sz="3200" i="1" dirty="0"/>
              <a:t>can accomplish much.” </a:t>
            </a:r>
            <a:r>
              <a:rPr lang="en-US" sz="3200" b="1" dirty="0">
                <a:solidFill>
                  <a:srgbClr val="FF0000"/>
                </a:solidFill>
              </a:rPr>
              <a:t>(James 5:16b)</a:t>
            </a:r>
            <a:endParaRPr lang="en-US" sz="900" b="1" dirty="0">
              <a:solidFill>
                <a:srgbClr val="FF0000"/>
              </a:solidFill>
            </a:endParaRPr>
          </a:p>
          <a:p>
            <a:pPr marL="274320" indent="-274320" fontAlgn="auto">
              <a:lnSpc>
                <a:spcPct val="110000"/>
              </a:lnSpc>
              <a:spcBef>
                <a:spcPts val="0"/>
              </a:spcBef>
              <a:spcAft>
                <a:spcPts val="0"/>
              </a:spcAft>
              <a:buClr>
                <a:schemeClr val="accent3"/>
              </a:buClr>
              <a:buFont typeface="Wingdings 2"/>
              <a:buNone/>
              <a:defRPr/>
            </a:pPr>
            <a:endParaRPr lang="en-US" sz="900" i="1" dirty="0"/>
          </a:p>
          <a:p>
            <a:pPr fontAlgn="auto">
              <a:lnSpc>
                <a:spcPct val="110000"/>
              </a:lnSpc>
              <a:spcBef>
                <a:spcPts val="0"/>
              </a:spcBef>
              <a:spcAft>
                <a:spcPts val="0"/>
              </a:spcAft>
              <a:buClr>
                <a:schemeClr val="accent3"/>
              </a:buClr>
              <a:buFont typeface="Arial" panose="020B0604020202020204" pitchFamily="34" charset="0"/>
              <a:buChar char="•"/>
              <a:defRPr/>
            </a:pPr>
            <a:r>
              <a:rPr lang="en-US" sz="3000" dirty="0"/>
              <a:t>Strength for the weary is the objective. </a:t>
            </a:r>
          </a:p>
          <a:p>
            <a:pPr marL="0" indent="0" algn="ctr" fontAlgn="auto">
              <a:lnSpc>
                <a:spcPct val="110000"/>
              </a:lnSpc>
              <a:spcBef>
                <a:spcPts val="0"/>
              </a:spcBef>
              <a:spcAft>
                <a:spcPts val="0"/>
              </a:spcAft>
              <a:buClr>
                <a:schemeClr val="accent3"/>
              </a:buClr>
              <a:buNone/>
              <a:defRPr/>
            </a:pPr>
            <a:r>
              <a:rPr lang="en-US" sz="3000" dirty="0"/>
              <a:t>“</a:t>
            </a:r>
            <a:r>
              <a:rPr lang="en-US" sz="3000" i="1" dirty="0"/>
              <a:t>My brethren, if any among you strays from the truth and one turns him back, let him know that he who turns a sinner from the error of his way will save his soul from death and will cover a multitude of sins</a:t>
            </a:r>
            <a:r>
              <a:rPr lang="en-US" sz="3000" dirty="0"/>
              <a:t>.” </a:t>
            </a:r>
            <a:br>
              <a:rPr lang="en-US" sz="3000" dirty="0"/>
            </a:br>
            <a:r>
              <a:rPr lang="en-US" sz="3000" b="1" dirty="0">
                <a:solidFill>
                  <a:srgbClr val="FF0000"/>
                </a:solidFill>
              </a:rPr>
              <a:t>(James 5:19-20)</a:t>
            </a:r>
          </a:p>
        </p:txBody>
      </p:sp>
      <p:sp>
        <p:nvSpPr>
          <p:cNvPr id="4" name="Slide Number Placeholder 3">
            <a:extLst>
              <a:ext uri="{FF2B5EF4-FFF2-40B4-BE49-F238E27FC236}">
                <a16:creationId xmlns:a16="http://schemas.microsoft.com/office/drawing/2014/main" id="{50A8A572-D1E0-91E3-8756-709C78092A39}"/>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B1CB3ED5-D66E-4D75-8B03-2FE3564B07CE}" type="slidenum">
              <a:rPr lang="en-US" altLang="en-US">
                <a:solidFill>
                  <a:srgbClr val="045C75"/>
                </a:solidFill>
              </a:rPr>
              <a:pPr/>
              <a:t>19</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66FFFBBC-F214-FF0A-77D1-CB755687E8A8}"/>
              </a:ext>
            </a:extLst>
          </p:cNvPr>
          <p:cNvSpPr>
            <a:spLocks noGrp="1"/>
          </p:cNvSpPr>
          <p:nvPr>
            <p:ph type="title"/>
          </p:nvPr>
        </p:nvSpPr>
        <p:spPr/>
        <p:txBody>
          <a:bodyPr/>
          <a:lstStyle/>
          <a:p>
            <a:r>
              <a:rPr lang="en-US" altLang="en-US"/>
              <a:t>Review Of James</a:t>
            </a:r>
          </a:p>
        </p:txBody>
      </p:sp>
      <p:sp>
        <p:nvSpPr>
          <p:cNvPr id="3" name="Content Placeholder 2">
            <a:extLst>
              <a:ext uri="{FF2B5EF4-FFF2-40B4-BE49-F238E27FC236}">
                <a16:creationId xmlns:a16="http://schemas.microsoft.com/office/drawing/2014/main" id="{444CAD9A-69D1-69A5-894B-35CDCF877EA4}"/>
              </a:ext>
            </a:extLst>
          </p:cNvPr>
          <p:cNvSpPr>
            <a:spLocks noGrp="1"/>
          </p:cNvSpPr>
          <p:nvPr>
            <p:ph idx="1"/>
          </p:nvPr>
        </p:nvSpPr>
        <p:spPr>
          <a:xfrm>
            <a:off x="457200" y="1935163"/>
            <a:ext cx="8229600" cy="4786312"/>
          </a:xfrm>
        </p:spPr>
        <p:txBody>
          <a:bodyPr/>
          <a:lstStyle/>
          <a:p>
            <a:r>
              <a:rPr lang="en-US" altLang="en-US" sz="2800" dirty="0"/>
              <a:t>Dealing With Temptations. 1:2-4</a:t>
            </a:r>
          </a:p>
          <a:p>
            <a:r>
              <a:rPr lang="en-US" altLang="en-US" sz="2800" dirty="0"/>
              <a:t>Receive With Meekness. 1:21</a:t>
            </a:r>
          </a:p>
          <a:p>
            <a:r>
              <a:rPr lang="en-US" altLang="en-US" sz="2800" dirty="0"/>
              <a:t>Fulfilling The Royal Law. 2:1-13</a:t>
            </a:r>
          </a:p>
          <a:p>
            <a:r>
              <a:rPr lang="en-US" altLang="en-US" sz="2800" dirty="0"/>
              <a:t>Faith And Works. 2:14-26</a:t>
            </a:r>
          </a:p>
          <a:p>
            <a:r>
              <a:rPr lang="en-US" altLang="en-US" sz="2800" dirty="0"/>
              <a:t>Taming The Tongue. 3:1-12</a:t>
            </a:r>
          </a:p>
          <a:p>
            <a:r>
              <a:rPr lang="en-US" altLang="en-US" sz="2800" dirty="0"/>
              <a:t>Heavenly Wisdom versus Earthly Wisdom. 3:13-18</a:t>
            </a:r>
          </a:p>
          <a:p>
            <a:r>
              <a:rPr lang="en-US" altLang="en-US" sz="2800" dirty="0"/>
              <a:t>Draw Near To God. 4:1-10</a:t>
            </a:r>
          </a:p>
          <a:p>
            <a:r>
              <a:rPr lang="en-US" altLang="en-US" sz="2800" dirty="0"/>
              <a:t>God Gives Grace To The Humble. 4:6, 10; - 5:12</a:t>
            </a:r>
          </a:p>
          <a:p>
            <a:r>
              <a:rPr lang="en-US" altLang="en-US" sz="2800" dirty="0"/>
              <a:t>The Prayer Of Faith. 5:13-18</a:t>
            </a:r>
          </a:p>
        </p:txBody>
      </p:sp>
      <p:sp>
        <p:nvSpPr>
          <p:cNvPr id="4" name="Slide Number Placeholder 3">
            <a:extLst>
              <a:ext uri="{FF2B5EF4-FFF2-40B4-BE49-F238E27FC236}">
                <a16:creationId xmlns:a16="http://schemas.microsoft.com/office/drawing/2014/main" id="{D932493E-B646-A2E4-D57B-CA118B2D16A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07DAB57E-F665-49CD-B8F8-1C0254665206}" type="slidenum">
              <a:rPr lang="en-US" altLang="en-US">
                <a:solidFill>
                  <a:srgbClr val="045C75"/>
                </a:solidFill>
              </a:rPr>
              <a:pPr/>
              <a:t>2</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5F8894F7-843A-A275-3D07-56C646B843AA}"/>
              </a:ext>
            </a:extLst>
          </p:cNvPr>
          <p:cNvSpPr>
            <a:spLocks noGrp="1"/>
          </p:cNvSpPr>
          <p:nvPr>
            <p:ph type="title"/>
          </p:nvPr>
        </p:nvSpPr>
        <p:spPr>
          <a:xfrm>
            <a:off x="114300" y="538333"/>
            <a:ext cx="8915400" cy="1314450"/>
          </a:xfrm>
        </p:spPr>
        <p:txBody>
          <a:bodyPr/>
          <a:lstStyle/>
          <a:p>
            <a:r>
              <a:rPr lang="en-US" altLang="en-US" dirty="0"/>
              <a:t>The Effectiveness Of Prayer</a:t>
            </a:r>
            <a:r>
              <a:rPr lang="en-US" altLang="en-US" sz="3600" dirty="0"/>
              <a:t> (cont’d)</a:t>
            </a:r>
            <a:endParaRPr lang="en-US" altLang="en-US" dirty="0"/>
          </a:p>
        </p:txBody>
      </p:sp>
      <p:sp>
        <p:nvSpPr>
          <p:cNvPr id="3" name="Content Placeholder 2">
            <a:extLst>
              <a:ext uri="{FF2B5EF4-FFF2-40B4-BE49-F238E27FC236}">
                <a16:creationId xmlns:a16="http://schemas.microsoft.com/office/drawing/2014/main" id="{46CA7E81-D2B9-4DAE-1C3B-01972436AD09}"/>
              </a:ext>
            </a:extLst>
          </p:cNvPr>
          <p:cNvSpPr>
            <a:spLocks noGrp="1"/>
          </p:cNvSpPr>
          <p:nvPr>
            <p:ph idx="1"/>
          </p:nvPr>
        </p:nvSpPr>
        <p:spPr>
          <a:xfrm>
            <a:off x="228600" y="2254145"/>
            <a:ext cx="8915400" cy="3299481"/>
          </a:xfrm>
        </p:spPr>
        <p:txBody>
          <a:bodyPr>
            <a:normAutofit/>
          </a:bodyPr>
          <a:lstStyle/>
          <a:p>
            <a:pPr fontAlgn="auto">
              <a:spcAft>
                <a:spcPts val="0"/>
              </a:spcAft>
              <a:buClr>
                <a:schemeClr val="accent3"/>
              </a:buClr>
              <a:buFont typeface="Arial" panose="020B0604020202020204" pitchFamily="34" charset="0"/>
              <a:buChar char="•"/>
              <a:defRPr/>
            </a:pPr>
            <a:r>
              <a:rPr lang="en-US" sz="3200" i="1" dirty="0"/>
              <a:t>Natural healing is aided by those who are physicians. </a:t>
            </a:r>
          </a:p>
          <a:p>
            <a:pPr lvl="1" fontAlgn="auto">
              <a:spcAft>
                <a:spcPts val="0"/>
              </a:spcAft>
              <a:buClr>
                <a:schemeClr val="accent3"/>
              </a:buClr>
              <a:buFont typeface="Arial" panose="020B0604020202020204" pitchFamily="34" charset="0"/>
              <a:buChar char="•"/>
              <a:defRPr/>
            </a:pPr>
            <a:r>
              <a:rPr lang="en-US" sz="3000" i="1" dirty="0"/>
              <a:t>“But when Jesus heard this, He said, ‘It is not those who are healthy who need a physician, but those who are sick.’” </a:t>
            </a:r>
            <a:r>
              <a:rPr lang="en-US" sz="3000" b="1" dirty="0">
                <a:solidFill>
                  <a:srgbClr val="FF0000"/>
                </a:solidFill>
              </a:rPr>
              <a:t>(Matthew 9:12)</a:t>
            </a:r>
          </a:p>
        </p:txBody>
      </p:sp>
      <p:sp>
        <p:nvSpPr>
          <p:cNvPr id="4" name="Slide Number Placeholder 3">
            <a:extLst>
              <a:ext uri="{FF2B5EF4-FFF2-40B4-BE49-F238E27FC236}">
                <a16:creationId xmlns:a16="http://schemas.microsoft.com/office/drawing/2014/main" id="{6976BF9B-A8C5-DC61-9237-ACC8B91A80C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4728F4B5-5149-4CE6-9346-78BBEC14AFBE}" type="slidenum">
              <a:rPr lang="en-US" altLang="en-US">
                <a:solidFill>
                  <a:srgbClr val="045C75"/>
                </a:solidFill>
              </a:rPr>
              <a:pPr/>
              <a:t>20</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19BC7-7AC9-11F6-7C99-F504E38793A3}"/>
            </a:ext>
          </a:extLst>
        </p:cNvPr>
        <p:cNvGrpSpPr/>
        <p:nvPr/>
      </p:nvGrpSpPr>
      <p:grpSpPr>
        <a:xfrm>
          <a:off x="0" y="0"/>
          <a:ext cx="0" cy="0"/>
          <a:chOff x="0" y="0"/>
          <a:chExt cx="0" cy="0"/>
        </a:xfrm>
      </p:grpSpPr>
      <p:sp>
        <p:nvSpPr>
          <p:cNvPr id="25602" name="Title 1">
            <a:extLst>
              <a:ext uri="{FF2B5EF4-FFF2-40B4-BE49-F238E27FC236}">
                <a16:creationId xmlns:a16="http://schemas.microsoft.com/office/drawing/2014/main" id="{10F96B93-7C8F-4D66-B42B-C432BED47136}"/>
              </a:ext>
            </a:extLst>
          </p:cNvPr>
          <p:cNvSpPr>
            <a:spLocks noGrp="1"/>
          </p:cNvSpPr>
          <p:nvPr>
            <p:ph type="title"/>
          </p:nvPr>
        </p:nvSpPr>
        <p:spPr>
          <a:xfrm>
            <a:off x="76200" y="76200"/>
            <a:ext cx="8915400" cy="1314450"/>
          </a:xfrm>
        </p:spPr>
        <p:txBody>
          <a:bodyPr/>
          <a:lstStyle/>
          <a:p>
            <a:r>
              <a:rPr lang="en-US" altLang="en-US"/>
              <a:t>The Effectiveness Of Prayer</a:t>
            </a:r>
            <a:r>
              <a:rPr lang="en-US" altLang="en-US" sz="3600"/>
              <a:t> (cont’d)</a:t>
            </a:r>
            <a:endParaRPr lang="en-US" altLang="en-US"/>
          </a:p>
        </p:txBody>
      </p:sp>
      <p:sp>
        <p:nvSpPr>
          <p:cNvPr id="3" name="Content Placeholder 2">
            <a:extLst>
              <a:ext uri="{FF2B5EF4-FFF2-40B4-BE49-F238E27FC236}">
                <a16:creationId xmlns:a16="http://schemas.microsoft.com/office/drawing/2014/main" id="{4142DE95-B75E-60C0-9562-1ED8FCD353BA}"/>
              </a:ext>
            </a:extLst>
          </p:cNvPr>
          <p:cNvSpPr>
            <a:spLocks noGrp="1"/>
          </p:cNvSpPr>
          <p:nvPr>
            <p:ph idx="1"/>
          </p:nvPr>
        </p:nvSpPr>
        <p:spPr>
          <a:xfrm>
            <a:off x="76200" y="1390650"/>
            <a:ext cx="8915400" cy="5391150"/>
          </a:xfrm>
        </p:spPr>
        <p:txBody>
          <a:bodyPr>
            <a:normAutofit fontScale="92500" lnSpcReduction="10000"/>
          </a:bodyPr>
          <a:lstStyle/>
          <a:p>
            <a:pPr fontAlgn="auto">
              <a:spcAft>
                <a:spcPts val="0"/>
              </a:spcAft>
              <a:buClr>
                <a:schemeClr val="accent3"/>
              </a:buClr>
              <a:buFont typeface="Arial" panose="020B0604020202020204" pitchFamily="34" charset="0"/>
              <a:buChar char="•"/>
              <a:defRPr/>
            </a:pPr>
            <a:r>
              <a:rPr lang="en-US" sz="3200" dirty="0"/>
              <a:t>The work of elders is in shepherding the church and watching over souls.</a:t>
            </a:r>
          </a:p>
          <a:p>
            <a:pPr lvl="1" fontAlgn="auto">
              <a:spcAft>
                <a:spcPts val="0"/>
              </a:spcAft>
              <a:buClr>
                <a:schemeClr val="accent3"/>
              </a:buClr>
              <a:buFont typeface="Arial" panose="020B0604020202020204" pitchFamily="34" charset="0"/>
              <a:buChar char="•"/>
              <a:defRPr/>
            </a:pPr>
            <a:r>
              <a:rPr lang="en-US" sz="2800" i="1" dirty="0"/>
              <a:t>“Be on guard for yourselves and for all the flock, among which the Holy Spirit has made you overseers, to shepherd the church of God which He purchased with His own blood.” </a:t>
            </a:r>
            <a:r>
              <a:rPr lang="en-US" sz="2800" b="1" dirty="0">
                <a:solidFill>
                  <a:srgbClr val="FF0000"/>
                </a:solidFill>
              </a:rPr>
              <a:t>(Acts 20:28)</a:t>
            </a:r>
          </a:p>
          <a:p>
            <a:pPr lvl="1" fontAlgn="auto">
              <a:spcAft>
                <a:spcPts val="0"/>
              </a:spcAft>
              <a:buClr>
                <a:schemeClr val="accent3"/>
              </a:buClr>
              <a:buFont typeface="Arial" panose="020B0604020202020204" pitchFamily="34" charset="0"/>
              <a:buChar char="•"/>
              <a:defRPr/>
            </a:pPr>
            <a:r>
              <a:rPr lang="en-US" sz="2800" i="1" dirty="0"/>
              <a:t>“Obey your leaders and submit to them, for they keep watch over your souls as those who will give an account. Let them do this with joy and not with grief, for this would be unprofitable for you.” </a:t>
            </a:r>
            <a:r>
              <a:rPr lang="en-US" sz="2800" b="1" dirty="0">
                <a:solidFill>
                  <a:srgbClr val="FF0000"/>
                </a:solidFill>
              </a:rPr>
              <a:t>(Hebrews 13:17)</a:t>
            </a:r>
          </a:p>
          <a:p>
            <a:pPr marL="393700" lvl="1" indent="0" fontAlgn="auto">
              <a:spcAft>
                <a:spcPts val="0"/>
              </a:spcAft>
              <a:buClr>
                <a:schemeClr val="accent3"/>
              </a:buClr>
              <a:buNone/>
              <a:defRPr/>
            </a:pPr>
            <a:r>
              <a:rPr lang="en-US" sz="3200" dirty="0"/>
              <a:t>The work of elders is not in becoming guardians of church members’ physical health. They are not miracle workers or medical doctors.</a:t>
            </a:r>
          </a:p>
        </p:txBody>
      </p:sp>
      <p:sp>
        <p:nvSpPr>
          <p:cNvPr id="4" name="Slide Number Placeholder 3">
            <a:extLst>
              <a:ext uri="{FF2B5EF4-FFF2-40B4-BE49-F238E27FC236}">
                <a16:creationId xmlns:a16="http://schemas.microsoft.com/office/drawing/2014/main" id="{F54F6752-450B-4AE7-F6E2-748B68B8B6C3}"/>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4728F4B5-5149-4CE6-9346-78BBEC14AFBE}" type="slidenum">
              <a:rPr lang="en-US" altLang="en-US">
                <a:solidFill>
                  <a:srgbClr val="045C75"/>
                </a:solidFill>
              </a:rPr>
              <a:pPr/>
              <a:t>21</a:t>
            </a:fld>
            <a:endParaRPr lang="en-US" altLang="en-US">
              <a:solidFill>
                <a:srgbClr val="045C75"/>
              </a:solidFill>
            </a:endParaRPr>
          </a:p>
        </p:txBody>
      </p:sp>
    </p:spTree>
    <p:extLst>
      <p:ext uri="{BB962C8B-B14F-4D97-AF65-F5344CB8AC3E}">
        <p14:creationId xmlns:p14="http://schemas.microsoft.com/office/powerpoint/2010/main" val="41484024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B4EC2-10EA-2B03-60C4-3E809CFBDBF4}"/>
            </a:ext>
          </a:extLst>
        </p:cNvPr>
        <p:cNvGrpSpPr/>
        <p:nvPr/>
      </p:nvGrpSpPr>
      <p:grpSpPr>
        <a:xfrm>
          <a:off x="0" y="0"/>
          <a:ext cx="0" cy="0"/>
          <a:chOff x="0" y="0"/>
          <a:chExt cx="0" cy="0"/>
        </a:xfrm>
      </p:grpSpPr>
      <p:sp>
        <p:nvSpPr>
          <p:cNvPr id="25602" name="Title 1">
            <a:extLst>
              <a:ext uri="{FF2B5EF4-FFF2-40B4-BE49-F238E27FC236}">
                <a16:creationId xmlns:a16="http://schemas.microsoft.com/office/drawing/2014/main" id="{DA5355B1-B8FB-F468-ACBE-D00C34BC5002}"/>
              </a:ext>
            </a:extLst>
          </p:cNvPr>
          <p:cNvSpPr>
            <a:spLocks noGrp="1"/>
          </p:cNvSpPr>
          <p:nvPr>
            <p:ph type="title"/>
          </p:nvPr>
        </p:nvSpPr>
        <p:spPr>
          <a:xfrm>
            <a:off x="76200" y="139674"/>
            <a:ext cx="8915400" cy="1314450"/>
          </a:xfrm>
        </p:spPr>
        <p:txBody>
          <a:bodyPr/>
          <a:lstStyle/>
          <a:p>
            <a:pPr algn="ctr"/>
            <a:r>
              <a:rPr lang="en-US" altLang="en-US" dirty="0"/>
              <a:t>One Purpose Of Prayer</a:t>
            </a:r>
          </a:p>
        </p:txBody>
      </p:sp>
      <p:sp>
        <p:nvSpPr>
          <p:cNvPr id="3" name="Content Placeholder 2">
            <a:extLst>
              <a:ext uri="{FF2B5EF4-FFF2-40B4-BE49-F238E27FC236}">
                <a16:creationId xmlns:a16="http://schemas.microsoft.com/office/drawing/2014/main" id="{C326CAE2-BBB9-8109-0951-3D50E37094C8}"/>
              </a:ext>
            </a:extLst>
          </p:cNvPr>
          <p:cNvSpPr>
            <a:spLocks noGrp="1"/>
          </p:cNvSpPr>
          <p:nvPr>
            <p:ph idx="1"/>
          </p:nvPr>
        </p:nvSpPr>
        <p:spPr>
          <a:xfrm>
            <a:off x="114300" y="1470848"/>
            <a:ext cx="8915400" cy="5247478"/>
          </a:xfrm>
        </p:spPr>
        <p:txBody>
          <a:bodyPr>
            <a:normAutofit fontScale="85000" lnSpcReduction="20000"/>
          </a:bodyPr>
          <a:lstStyle/>
          <a:p>
            <a:pPr fontAlgn="auto">
              <a:spcAft>
                <a:spcPts val="0"/>
              </a:spcAft>
              <a:buClr>
                <a:schemeClr val="accent3"/>
              </a:buClr>
              <a:buFont typeface="Arial" panose="020B0604020202020204" pitchFamily="34" charset="0"/>
              <a:buChar char="•"/>
              <a:defRPr/>
            </a:pPr>
            <a:r>
              <a:rPr lang="en-US" sz="3200" dirty="0"/>
              <a:t>A very important purpose of prayer is to focus upon God’s providence. Jesus tells us:</a:t>
            </a:r>
          </a:p>
          <a:p>
            <a:pPr lvl="1" algn="ctr" fontAlgn="auto">
              <a:spcAft>
                <a:spcPts val="0"/>
              </a:spcAft>
              <a:buClr>
                <a:schemeClr val="accent3"/>
              </a:buClr>
              <a:buFont typeface="Arial" panose="020B0604020202020204" pitchFamily="34" charset="0"/>
              <a:buChar char="•"/>
              <a:defRPr/>
            </a:pPr>
            <a:r>
              <a:rPr lang="en-US" sz="3200" i="1" dirty="0"/>
              <a:t>“And when you are praying, do not use meaningless repetition as the Gentiles do, for they suppose that they will be heard for their many words. So do not be like them; for your Father knows what you need before you ask Him. Pray, then, in this way: ‘Our Father who is in heaven, hallowed be Your name. ‘Your kingdom come. Your will be done on earth as it is in heaven. Give us this day our daily bread. And forgive us our debts, as we also have forgiven our debtors. And do not lead us into temptation, but deliver us from evil. [For Yours is the kingdom and the power and the glory forever. Amen.’].”</a:t>
            </a:r>
            <a:br>
              <a:rPr lang="en-US" sz="3200" i="1" dirty="0"/>
            </a:br>
            <a:r>
              <a:rPr lang="en-US" sz="3200" b="1" dirty="0">
                <a:solidFill>
                  <a:srgbClr val="FF0000"/>
                </a:solidFill>
              </a:rPr>
              <a:t>(Matthew 6:7-13)</a:t>
            </a:r>
          </a:p>
        </p:txBody>
      </p:sp>
      <p:sp>
        <p:nvSpPr>
          <p:cNvPr id="4" name="Slide Number Placeholder 3">
            <a:extLst>
              <a:ext uri="{FF2B5EF4-FFF2-40B4-BE49-F238E27FC236}">
                <a16:creationId xmlns:a16="http://schemas.microsoft.com/office/drawing/2014/main" id="{35F89F04-2202-6122-063C-43C496822727}"/>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4728F4B5-5149-4CE6-9346-78BBEC14AFBE}" type="slidenum">
              <a:rPr lang="en-US" altLang="en-US">
                <a:solidFill>
                  <a:srgbClr val="045C75"/>
                </a:solidFill>
              </a:rPr>
              <a:pPr/>
              <a:t>22</a:t>
            </a:fld>
            <a:endParaRPr lang="en-US" altLang="en-US">
              <a:solidFill>
                <a:srgbClr val="045C75"/>
              </a:solidFill>
            </a:endParaRPr>
          </a:p>
        </p:txBody>
      </p:sp>
    </p:spTree>
    <p:extLst>
      <p:ext uri="{BB962C8B-B14F-4D97-AF65-F5344CB8AC3E}">
        <p14:creationId xmlns:p14="http://schemas.microsoft.com/office/powerpoint/2010/main" val="1876885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0A63E5-BCEE-0885-36C4-1604D98B0978}"/>
            </a:ext>
          </a:extLst>
        </p:cNvPr>
        <p:cNvGrpSpPr/>
        <p:nvPr/>
      </p:nvGrpSpPr>
      <p:grpSpPr>
        <a:xfrm>
          <a:off x="0" y="0"/>
          <a:ext cx="0" cy="0"/>
          <a:chOff x="0" y="0"/>
          <a:chExt cx="0" cy="0"/>
        </a:xfrm>
      </p:grpSpPr>
      <p:sp>
        <p:nvSpPr>
          <p:cNvPr id="25602" name="Title 1">
            <a:extLst>
              <a:ext uri="{FF2B5EF4-FFF2-40B4-BE49-F238E27FC236}">
                <a16:creationId xmlns:a16="http://schemas.microsoft.com/office/drawing/2014/main" id="{0B81BCD9-A163-6799-1E11-F92985D5930B}"/>
              </a:ext>
            </a:extLst>
          </p:cNvPr>
          <p:cNvSpPr>
            <a:spLocks noGrp="1"/>
          </p:cNvSpPr>
          <p:nvPr>
            <p:ph type="title"/>
          </p:nvPr>
        </p:nvSpPr>
        <p:spPr>
          <a:xfrm>
            <a:off x="76200" y="139674"/>
            <a:ext cx="8915400" cy="1314450"/>
          </a:xfrm>
        </p:spPr>
        <p:txBody>
          <a:bodyPr/>
          <a:lstStyle/>
          <a:p>
            <a:pPr algn="ctr"/>
            <a:r>
              <a:rPr lang="en-US" altLang="en-US" dirty="0"/>
              <a:t>One Purpose Of Prayer</a:t>
            </a:r>
          </a:p>
        </p:txBody>
      </p:sp>
      <p:sp>
        <p:nvSpPr>
          <p:cNvPr id="3" name="Content Placeholder 2">
            <a:extLst>
              <a:ext uri="{FF2B5EF4-FFF2-40B4-BE49-F238E27FC236}">
                <a16:creationId xmlns:a16="http://schemas.microsoft.com/office/drawing/2014/main" id="{006F55FE-B7AA-AC8B-1A21-4AF253CB0A6B}"/>
              </a:ext>
            </a:extLst>
          </p:cNvPr>
          <p:cNvSpPr>
            <a:spLocks noGrp="1"/>
          </p:cNvSpPr>
          <p:nvPr>
            <p:ph idx="1"/>
          </p:nvPr>
        </p:nvSpPr>
        <p:spPr>
          <a:xfrm>
            <a:off x="76200" y="1454124"/>
            <a:ext cx="8915400" cy="5327676"/>
          </a:xfrm>
        </p:spPr>
        <p:txBody>
          <a:bodyPr>
            <a:normAutofit/>
          </a:bodyPr>
          <a:lstStyle/>
          <a:p>
            <a:pPr fontAlgn="auto">
              <a:spcAft>
                <a:spcPts val="0"/>
              </a:spcAft>
              <a:buClr>
                <a:schemeClr val="accent3"/>
              </a:buClr>
              <a:buFont typeface="Arial" panose="020B0604020202020204" pitchFamily="34" charset="0"/>
              <a:buChar char="•"/>
              <a:defRPr/>
            </a:pPr>
            <a:r>
              <a:rPr lang="en-US" sz="3200" dirty="0"/>
              <a:t>We are commanded to pray for those who are in authority, that we may live the kind of life God desires us to live.</a:t>
            </a:r>
          </a:p>
          <a:p>
            <a:pPr lvl="1" algn="ctr" fontAlgn="auto">
              <a:spcAft>
                <a:spcPts val="0"/>
              </a:spcAft>
              <a:buClr>
                <a:schemeClr val="accent3"/>
              </a:buClr>
              <a:buFont typeface="Arial" panose="020B0604020202020204" pitchFamily="34" charset="0"/>
              <a:buChar char="•"/>
              <a:defRPr/>
            </a:pPr>
            <a:r>
              <a:rPr lang="en-US" sz="3600" i="1" dirty="0"/>
              <a:t>“First of all, then, I urge that entreaties and prayers, petitions and thanksgivings, be made on behalf of all men, for kings and all who are in authority, so that we may lead a tranquil and quiet life in all godliness and dignity.” </a:t>
            </a:r>
            <a:r>
              <a:rPr lang="en-US" sz="3600" b="1" dirty="0">
                <a:solidFill>
                  <a:srgbClr val="FF0000"/>
                </a:solidFill>
              </a:rPr>
              <a:t>(1 Timothy 2:1-2)</a:t>
            </a:r>
          </a:p>
        </p:txBody>
      </p:sp>
      <p:sp>
        <p:nvSpPr>
          <p:cNvPr id="4" name="Slide Number Placeholder 3">
            <a:extLst>
              <a:ext uri="{FF2B5EF4-FFF2-40B4-BE49-F238E27FC236}">
                <a16:creationId xmlns:a16="http://schemas.microsoft.com/office/drawing/2014/main" id="{2768F002-3297-BD19-BE10-DB38170E05EF}"/>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4728F4B5-5149-4CE6-9346-78BBEC14AFBE}" type="slidenum">
              <a:rPr lang="en-US" altLang="en-US">
                <a:solidFill>
                  <a:srgbClr val="045C75"/>
                </a:solidFill>
              </a:rPr>
              <a:pPr/>
              <a:t>23</a:t>
            </a:fld>
            <a:endParaRPr lang="en-US" altLang="en-US">
              <a:solidFill>
                <a:srgbClr val="045C75"/>
              </a:solidFill>
            </a:endParaRPr>
          </a:p>
        </p:txBody>
      </p:sp>
    </p:spTree>
    <p:extLst>
      <p:ext uri="{BB962C8B-B14F-4D97-AF65-F5344CB8AC3E}">
        <p14:creationId xmlns:p14="http://schemas.microsoft.com/office/powerpoint/2010/main" val="40621101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609600"/>
            <a:ext cx="8991600" cy="668983"/>
          </a:xfrm>
        </p:spPr>
        <p:txBody>
          <a:bodyPr>
            <a:normAutofit fontScale="90000"/>
          </a:bodyPr>
          <a:lstStyle/>
          <a:p>
            <a:pPr algn="ctr"/>
            <a:r>
              <a:rPr lang="en-US" sz="4200" b="1" dirty="0"/>
              <a:t>How To Obey The Gospel of Jesus Christ</a:t>
            </a:r>
          </a:p>
        </p:txBody>
      </p:sp>
      <p:sp>
        <p:nvSpPr>
          <p:cNvPr id="3" name="Content Placeholder 2"/>
          <p:cNvSpPr>
            <a:spLocks noGrp="1"/>
          </p:cNvSpPr>
          <p:nvPr>
            <p:ph idx="1"/>
          </p:nvPr>
        </p:nvSpPr>
        <p:spPr>
          <a:xfrm>
            <a:off x="381000" y="1507183"/>
            <a:ext cx="8382000" cy="5350817"/>
          </a:xfrm>
        </p:spPr>
        <p:txBody>
          <a:bodyPr>
            <a:normAutofit fontScale="92500" lnSpcReduction="20000"/>
          </a:bodyPr>
          <a:lstStyle/>
          <a:p>
            <a:pPr marL="0" lvl="0" indent="0">
              <a:lnSpc>
                <a:spcPct val="90000"/>
              </a:lnSpc>
              <a:buNone/>
            </a:pPr>
            <a:r>
              <a:rPr lang="en-US" altLang="en-US" sz="3000" b="1" dirty="0">
                <a:solidFill>
                  <a:schemeClr val="tx2"/>
                </a:solidFill>
                <a:ea typeface="Verdana" panose="020B0604030504040204" pitchFamily="34" charset="0"/>
              </a:rPr>
              <a:t>Hear the word of God</a:t>
            </a:r>
            <a:br>
              <a:rPr lang="en-US" altLang="en-US" sz="2200" dirty="0">
                <a:solidFill>
                  <a:prstClr val="black">
                    <a:tint val="75000"/>
                  </a:prstClr>
                </a:solidFill>
                <a:ea typeface="Verdana" panose="020B0604030504040204" pitchFamily="34" charset="0"/>
              </a:rPr>
            </a:br>
            <a:r>
              <a:rPr lang="en-US" altLang="en-US" b="1" dirty="0">
                <a:solidFill>
                  <a:srgbClr val="C00000"/>
                </a:solidFill>
                <a:ea typeface="Verdana" panose="020B0604030504040204" pitchFamily="34" charset="0"/>
              </a:rPr>
              <a:t>(2 Thessalonians 2:14-15; James 1:21)</a:t>
            </a:r>
            <a:br>
              <a:rPr lang="en-US" altLang="en-US" dirty="0">
                <a:solidFill>
                  <a:srgbClr val="C00000"/>
                </a:solidFill>
                <a:ea typeface="Verdana" panose="020B0604030504040204" pitchFamily="34" charset="0"/>
              </a:rPr>
            </a:br>
            <a:endParaRPr lang="en-US" altLang="en-US" dirty="0">
              <a:solidFill>
                <a:srgbClr val="C00000"/>
              </a:solidFill>
              <a:ea typeface="Verdana" panose="020B0604030504040204" pitchFamily="34" charset="0"/>
            </a:endParaRPr>
          </a:p>
          <a:p>
            <a:pPr marL="0" lvl="0" indent="0">
              <a:lnSpc>
                <a:spcPct val="90000"/>
              </a:lnSpc>
              <a:buNone/>
            </a:pPr>
            <a:r>
              <a:rPr lang="en-US" altLang="en-US" sz="3000" b="1" dirty="0">
                <a:solidFill>
                  <a:schemeClr val="tx2"/>
                </a:solidFill>
                <a:ea typeface="Verdana" panose="020B0604030504040204" pitchFamily="34" charset="0"/>
              </a:rPr>
              <a:t>Believe the gospel message</a:t>
            </a:r>
            <a:br>
              <a:rPr lang="en-US" altLang="en-US" sz="2200" dirty="0">
                <a:solidFill>
                  <a:prstClr val="black">
                    <a:tint val="75000"/>
                  </a:prstClr>
                </a:solidFill>
                <a:ea typeface="Verdana" panose="020B0604030504040204" pitchFamily="34" charset="0"/>
              </a:rPr>
            </a:br>
            <a:r>
              <a:rPr lang="en-US" altLang="en-US" b="1" dirty="0">
                <a:solidFill>
                  <a:srgbClr val="C00000"/>
                </a:solidFill>
                <a:ea typeface="Verdana" panose="020B0604030504040204" pitchFamily="34" charset="0"/>
              </a:rPr>
              <a:t>(Hebrews 11:6; John 8:24)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chemeClr val="tx2"/>
                </a:solidFill>
                <a:ea typeface="Verdana" panose="020B0604030504040204" pitchFamily="34" charset="0"/>
              </a:rPr>
              <a:t>Repent of sins</a:t>
            </a:r>
            <a:br>
              <a:rPr lang="en-US" altLang="en-US" sz="2200" dirty="0">
                <a:solidFill>
                  <a:prstClr val="black">
                    <a:tint val="75000"/>
                  </a:prstClr>
                </a:solidFill>
                <a:ea typeface="Verdana" panose="020B0604030504040204" pitchFamily="34" charset="0"/>
              </a:rPr>
            </a:br>
            <a:r>
              <a:rPr lang="en-US" altLang="en-US" b="1" dirty="0">
                <a:solidFill>
                  <a:srgbClr val="C00000"/>
                </a:solidFill>
                <a:ea typeface="Verdana" panose="020B0604030504040204" pitchFamily="34" charset="0"/>
              </a:rPr>
              <a:t>(Luke 13:3; Acts 17:30-31)</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chemeClr val="tx2"/>
                </a:solidFill>
                <a:ea typeface="Verdana" panose="020B0604030504040204" pitchFamily="34" charset="0"/>
              </a:rPr>
              <a:t>Confess Jesus Christ</a:t>
            </a:r>
            <a:br>
              <a:rPr lang="en-US" altLang="en-US" sz="2200" dirty="0">
                <a:solidFill>
                  <a:prstClr val="black">
                    <a:tint val="75000"/>
                  </a:prstClr>
                </a:solidFill>
                <a:ea typeface="Verdana" panose="020B0604030504040204" pitchFamily="34" charset="0"/>
              </a:rPr>
            </a:br>
            <a:r>
              <a:rPr lang="en-US" altLang="en-US" b="1" dirty="0">
                <a:solidFill>
                  <a:srgbClr val="C00000"/>
                </a:solidFill>
                <a:ea typeface="Verdana" panose="020B0604030504040204" pitchFamily="34" charset="0"/>
              </a:rPr>
              <a:t>(Romans 10:10; Matthew 10:32-33)</a:t>
            </a:r>
            <a:endParaRPr lang="en-US" altLang="en-US" b="1" dirty="0">
              <a:solidFill>
                <a:srgbClr val="FF0000">
                  <a:alpha val="58000"/>
                </a:srgbClr>
              </a:solidFill>
              <a:ea typeface="Verdana" panose="020B0604030504040204" pitchFamily="34" charset="0"/>
            </a:endParaRP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chemeClr val="tx2"/>
                </a:solidFill>
                <a:ea typeface="Verdana" panose="020B0604030504040204" pitchFamily="34" charset="0"/>
              </a:rPr>
              <a:t>Be Baptized for Forgiveness of Sins</a:t>
            </a:r>
            <a:br>
              <a:rPr lang="en-US" altLang="en-US" sz="2200" dirty="0">
                <a:solidFill>
                  <a:prstClr val="black">
                    <a:tint val="75000"/>
                  </a:prstClr>
                </a:solidFill>
                <a:ea typeface="Verdana" panose="020B0604030504040204" pitchFamily="34" charset="0"/>
              </a:rPr>
            </a:br>
            <a:r>
              <a:rPr lang="en-US" altLang="en-US" b="1" dirty="0">
                <a:solidFill>
                  <a:srgbClr val="C00000"/>
                </a:solidFill>
                <a:ea typeface="Verdana" panose="020B0604030504040204" pitchFamily="34" charset="0"/>
              </a:rPr>
              <a:t>(Mark 16:16; Acts 2:38; Galatians 3:26-27; Romans 6:3-4)</a:t>
            </a:r>
          </a:p>
          <a:p>
            <a:pPr marL="0" lvl="0" indent="0">
              <a:lnSpc>
                <a:spcPct val="90000"/>
              </a:lnSpc>
              <a:buNone/>
            </a:pPr>
            <a:endParaRPr lang="en-US" altLang="en-US" sz="1500" dirty="0">
              <a:solidFill>
                <a:prstClr val="black">
                  <a:tint val="75000"/>
                </a:prstClr>
              </a:solidFill>
              <a:ea typeface="Verdana" panose="020B0604030504040204" pitchFamily="34" charset="0"/>
            </a:endParaRPr>
          </a:p>
          <a:p>
            <a:pPr marL="0" lvl="0" indent="0">
              <a:lnSpc>
                <a:spcPct val="90000"/>
              </a:lnSpc>
              <a:buNone/>
            </a:pPr>
            <a:r>
              <a:rPr lang="en-US" altLang="en-US" sz="3000" b="1" dirty="0">
                <a:solidFill>
                  <a:schemeClr val="tx2"/>
                </a:solidFill>
                <a:ea typeface="Verdana" panose="020B0604030504040204" pitchFamily="34" charset="0"/>
              </a:rPr>
              <a:t>Remain Obedient</a:t>
            </a:r>
            <a:br>
              <a:rPr lang="en-US" altLang="en-US" sz="2200" dirty="0">
                <a:solidFill>
                  <a:prstClr val="black">
                    <a:tint val="75000"/>
                  </a:prstClr>
                </a:solidFill>
                <a:ea typeface="Verdana" panose="020B0604030504040204" pitchFamily="34" charset="0"/>
              </a:rPr>
            </a:br>
            <a:r>
              <a:rPr lang="en-US" altLang="en-US" b="1" dirty="0">
                <a:solidFill>
                  <a:srgbClr val="C00000"/>
                </a:solidFill>
                <a:ea typeface="Verdana" panose="020B0604030504040204" pitchFamily="34" charset="0"/>
              </a:rPr>
              <a:t>(Matthew 7:21; Revelation 2:10; Hebrews 3:12)</a:t>
            </a:r>
          </a:p>
        </p:txBody>
      </p:sp>
    </p:spTree>
    <p:extLst>
      <p:ext uri="{BB962C8B-B14F-4D97-AF65-F5344CB8AC3E}">
        <p14:creationId xmlns:p14="http://schemas.microsoft.com/office/powerpoint/2010/main" val="8059894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1000"/>
                                        <p:tgtEl>
                                          <p:spTgt spid="3">
                                            <p:txEl>
                                              <p:pRg st="7" end="7"/>
                                            </p:txEl>
                                          </p:spTgt>
                                        </p:tgtEl>
                                      </p:cBhvr>
                                    </p:animEffect>
                                    <p:anim calcmode="lin" valueType="num">
                                      <p:cBhvr>
                                        <p:cTn id="36"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1000"/>
                                        <p:tgtEl>
                                          <p:spTgt spid="3">
                                            <p:txEl>
                                              <p:pRg st="9" end="9"/>
                                            </p:txEl>
                                          </p:spTgt>
                                        </p:tgtEl>
                                      </p:cBhvr>
                                    </p:animEffect>
                                    <p:anim calcmode="lin" valueType="num">
                                      <p:cBhvr>
                                        <p:cTn id="4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A606079-8031-E9D5-2553-E5A780575CFA}"/>
              </a:ext>
            </a:extLst>
          </p:cNvPr>
          <p:cNvSpPr>
            <a:spLocks noGrp="1"/>
          </p:cNvSpPr>
          <p:nvPr>
            <p:ph type="title"/>
          </p:nvPr>
        </p:nvSpPr>
        <p:spPr/>
        <p:txBody>
          <a:bodyPr/>
          <a:lstStyle/>
          <a:p>
            <a:r>
              <a:rPr lang="en-US" altLang="en-US"/>
              <a:t>Review Of James</a:t>
            </a:r>
          </a:p>
        </p:txBody>
      </p:sp>
      <p:sp>
        <p:nvSpPr>
          <p:cNvPr id="3" name="Content Placeholder 2">
            <a:extLst>
              <a:ext uri="{FF2B5EF4-FFF2-40B4-BE49-F238E27FC236}">
                <a16:creationId xmlns:a16="http://schemas.microsoft.com/office/drawing/2014/main" id="{F74C1B35-195E-8F8D-BA20-125A4FBA50B7}"/>
              </a:ext>
            </a:extLst>
          </p:cNvPr>
          <p:cNvSpPr>
            <a:spLocks noGrp="1"/>
          </p:cNvSpPr>
          <p:nvPr>
            <p:ph idx="1"/>
          </p:nvPr>
        </p:nvSpPr>
        <p:spPr>
          <a:xfrm>
            <a:off x="457200" y="1935163"/>
            <a:ext cx="8686800" cy="4618037"/>
          </a:xfrm>
        </p:spPr>
        <p:txBody>
          <a:bodyPr/>
          <a:lstStyle/>
          <a:p>
            <a:pPr>
              <a:buFont typeface="Wingdings 2" panose="05020102010507070707" pitchFamily="18" charset="2"/>
              <a:buNone/>
            </a:pPr>
            <a:r>
              <a:rPr lang="en-US" altLang="en-US" sz="3200" dirty="0"/>
              <a:t>God Gives Grace To The Humble. 4:6, 10; - 5:12</a:t>
            </a:r>
          </a:p>
          <a:p>
            <a:r>
              <a:rPr lang="en-US" altLang="en-US" sz="3200" i="1" dirty="0"/>
              <a:t>“Do not speak against one another …” </a:t>
            </a:r>
            <a:br>
              <a:rPr lang="en-US" altLang="en-US" sz="3200" i="1" dirty="0"/>
            </a:br>
            <a:r>
              <a:rPr lang="en-US" altLang="en-US" sz="3200" b="1" dirty="0">
                <a:solidFill>
                  <a:srgbClr val="FF0000"/>
                </a:solidFill>
              </a:rPr>
              <a:t>James 4:11-12</a:t>
            </a:r>
          </a:p>
          <a:p>
            <a:r>
              <a:rPr lang="en-US" altLang="en-US" sz="3200" dirty="0"/>
              <a:t>Avoid arrogance and self-sufficiency. </a:t>
            </a:r>
            <a:br>
              <a:rPr lang="en-US" altLang="en-US" sz="3200" dirty="0"/>
            </a:br>
            <a:r>
              <a:rPr lang="en-US" altLang="en-US" sz="3200" b="1" dirty="0">
                <a:solidFill>
                  <a:srgbClr val="FF0000"/>
                </a:solidFill>
              </a:rPr>
              <a:t>James 4:13-17</a:t>
            </a:r>
          </a:p>
          <a:p>
            <a:r>
              <a:rPr lang="en-US" altLang="en-US" sz="3200" dirty="0"/>
              <a:t>Right attitude toward riches. </a:t>
            </a:r>
            <a:r>
              <a:rPr lang="en-US" altLang="en-US" sz="3200" b="1" dirty="0">
                <a:solidFill>
                  <a:srgbClr val="FF0000"/>
                </a:solidFill>
              </a:rPr>
              <a:t>James 5:1-6</a:t>
            </a:r>
          </a:p>
          <a:p>
            <a:r>
              <a:rPr lang="en-US" altLang="en-US" sz="3200" dirty="0"/>
              <a:t>Patience. </a:t>
            </a:r>
            <a:r>
              <a:rPr lang="en-US" altLang="en-US" sz="3200" b="1" dirty="0">
                <a:solidFill>
                  <a:srgbClr val="FF0000"/>
                </a:solidFill>
              </a:rPr>
              <a:t>James 5:7-11</a:t>
            </a:r>
          </a:p>
          <a:p>
            <a:r>
              <a:rPr lang="en-US" altLang="en-US" sz="3200" dirty="0"/>
              <a:t>Their word is binding. </a:t>
            </a:r>
            <a:r>
              <a:rPr lang="en-US" altLang="en-US" sz="3200" b="1" dirty="0">
                <a:solidFill>
                  <a:srgbClr val="FF0000"/>
                </a:solidFill>
              </a:rPr>
              <a:t>James 5:12</a:t>
            </a:r>
            <a:endParaRPr lang="en-US" altLang="en-US" sz="2800" b="1" dirty="0">
              <a:solidFill>
                <a:srgbClr val="FF0000"/>
              </a:solidFill>
            </a:endParaRPr>
          </a:p>
        </p:txBody>
      </p:sp>
      <p:sp>
        <p:nvSpPr>
          <p:cNvPr id="4" name="Slide Number Placeholder 3">
            <a:extLst>
              <a:ext uri="{FF2B5EF4-FFF2-40B4-BE49-F238E27FC236}">
                <a16:creationId xmlns:a16="http://schemas.microsoft.com/office/drawing/2014/main" id="{D9FFE35F-4320-1106-CBA7-E9384061B005}"/>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397E24E9-4A7E-4BEE-9A5D-9353CEE0D40B}" type="slidenum">
              <a:rPr lang="en-US" altLang="en-US">
                <a:solidFill>
                  <a:srgbClr val="045C75"/>
                </a:solidFill>
              </a:rPr>
              <a:pPr/>
              <a:t>3</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2B224-EA4A-2A26-44F5-A7EC48463596}"/>
              </a:ext>
            </a:extLst>
          </p:cNvPr>
          <p:cNvSpPr>
            <a:spLocks noGrp="1"/>
          </p:cNvSpPr>
          <p:nvPr>
            <p:ph type="title"/>
          </p:nvPr>
        </p:nvSpPr>
        <p:spPr/>
        <p:txBody>
          <a:bodyPr>
            <a:normAutofit/>
          </a:bodyPr>
          <a:lstStyle/>
          <a:p>
            <a:pPr fontAlgn="auto">
              <a:spcAft>
                <a:spcPts val="0"/>
              </a:spcAft>
              <a:defRPr/>
            </a:pPr>
            <a:r>
              <a:rPr lang="en-US" dirty="0"/>
              <a:t>The Prayer Of Faith </a:t>
            </a:r>
            <a:r>
              <a:rPr lang="en-US" sz="3100" b="1" dirty="0">
                <a:solidFill>
                  <a:srgbClr val="FF0000"/>
                </a:solidFill>
              </a:rPr>
              <a:t>James 5:13-18</a:t>
            </a:r>
          </a:p>
        </p:txBody>
      </p:sp>
      <p:sp>
        <p:nvSpPr>
          <p:cNvPr id="3" name="Content Placeholder 2">
            <a:extLst>
              <a:ext uri="{FF2B5EF4-FFF2-40B4-BE49-F238E27FC236}">
                <a16:creationId xmlns:a16="http://schemas.microsoft.com/office/drawing/2014/main" id="{3B46BF1A-745A-53A2-B9E3-4D811E5F001F}"/>
              </a:ext>
            </a:extLst>
          </p:cNvPr>
          <p:cNvSpPr>
            <a:spLocks noGrp="1"/>
          </p:cNvSpPr>
          <p:nvPr>
            <p:ph idx="1"/>
          </p:nvPr>
        </p:nvSpPr>
        <p:spPr>
          <a:xfrm>
            <a:off x="457200" y="1935163"/>
            <a:ext cx="8229600" cy="4618037"/>
          </a:xfrm>
        </p:spPr>
        <p:txBody>
          <a:bodyPr>
            <a:normAutofit lnSpcReduction="10000"/>
          </a:bodyPr>
          <a:lstStyle/>
          <a:p>
            <a:pPr marL="274320" indent="-274320" fontAlgn="auto">
              <a:spcAft>
                <a:spcPts val="0"/>
              </a:spcAft>
              <a:buClr>
                <a:schemeClr val="accent3"/>
              </a:buClr>
              <a:buFont typeface="Wingdings 2"/>
              <a:buNone/>
              <a:defRPr/>
            </a:pPr>
            <a:r>
              <a:rPr lang="en-US" sz="2800" u="sng" dirty="0"/>
              <a:t>Prayer and Praise go together</a:t>
            </a:r>
            <a:r>
              <a:rPr lang="en-US" sz="2800" dirty="0"/>
              <a:t>.</a:t>
            </a:r>
          </a:p>
          <a:p>
            <a:pPr marL="274320" indent="-274320" fontAlgn="auto">
              <a:spcAft>
                <a:spcPts val="0"/>
              </a:spcAft>
              <a:buClr>
                <a:schemeClr val="accent3"/>
              </a:buClr>
              <a:buFont typeface="Wingdings 2"/>
              <a:buChar char=""/>
              <a:defRPr/>
            </a:pPr>
            <a:r>
              <a:rPr lang="en-US" sz="2800" i="1" dirty="0"/>
              <a:t>“God is our refuge and strength, a very present help in trouble.” </a:t>
            </a:r>
            <a:r>
              <a:rPr lang="en-US" sz="2800" b="1" dirty="0">
                <a:solidFill>
                  <a:srgbClr val="FF0000"/>
                </a:solidFill>
              </a:rPr>
              <a:t>(Psalm 46:1)</a:t>
            </a:r>
          </a:p>
          <a:p>
            <a:pPr marL="0" indent="0" fontAlgn="auto">
              <a:spcAft>
                <a:spcPts val="0"/>
              </a:spcAft>
              <a:buClr>
                <a:schemeClr val="accent3"/>
              </a:buClr>
              <a:buFont typeface="Wingdings 2"/>
              <a:buNone/>
              <a:defRPr/>
            </a:pPr>
            <a:endParaRPr lang="en-US" sz="2800" i="1" dirty="0"/>
          </a:p>
          <a:p>
            <a:pPr marL="274320" indent="-274320" fontAlgn="auto">
              <a:spcAft>
                <a:spcPts val="0"/>
              </a:spcAft>
              <a:buClr>
                <a:schemeClr val="accent3"/>
              </a:buClr>
              <a:buFont typeface="Wingdings 2"/>
              <a:buChar char=""/>
              <a:defRPr/>
            </a:pPr>
            <a:r>
              <a:rPr lang="en-US" sz="2800" i="1" dirty="0"/>
              <a:t>“</a:t>
            </a:r>
            <a:r>
              <a:rPr lang="en-US" sz="2800" i="1" cap="small" dirty="0"/>
              <a:t>For the eyes of the Lord are toward the righteous, and His ears attend to their prayer, But the face of the Lord is against those who do evil</a:t>
            </a:r>
            <a:r>
              <a:rPr lang="en-US" sz="2800" i="1" dirty="0"/>
              <a:t>.” </a:t>
            </a:r>
            <a:r>
              <a:rPr lang="en-US" sz="2800" b="1" dirty="0">
                <a:solidFill>
                  <a:srgbClr val="FF0000"/>
                </a:solidFill>
              </a:rPr>
              <a:t>(1 Peter 3:12) </a:t>
            </a:r>
            <a:r>
              <a:rPr lang="en-US" sz="2800" dirty="0"/>
              <a:t>(Quoting </a:t>
            </a:r>
            <a:r>
              <a:rPr lang="en-US" sz="2800" b="1" dirty="0">
                <a:solidFill>
                  <a:srgbClr val="FF0000"/>
                </a:solidFill>
              </a:rPr>
              <a:t>Psalm 34:15-16</a:t>
            </a:r>
            <a:r>
              <a:rPr lang="en-US" sz="2800" dirty="0"/>
              <a:t>)</a:t>
            </a:r>
          </a:p>
          <a:p>
            <a:pPr marL="0" indent="0" fontAlgn="auto">
              <a:spcAft>
                <a:spcPts val="0"/>
              </a:spcAft>
              <a:buClr>
                <a:schemeClr val="accent3"/>
              </a:buClr>
              <a:buNone/>
              <a:defRPr/>
            </a:pPr>
            <a:endParaRPr lang="en-US" sz="2800" dirty="0"/>
          </a:p>
          <a:p>
            <a:pPr marL="274320" indent="-274320" fontAlgn="auto">
              <a:spcAft>
                <a:spcPts val="0"/>
              </a:spcAft>
              <a:buClr>
                <a:schemeClr val="accent3"/>
              </a:buClr>
              <a:buFont typeface="Wingdings 2"/>
              <a:buChar char=""/>
              <a:defRPr/>
            </a:pPr>
            <a:r>
              <a:rPr lang="en-US" sz="2800" dirty="0"/>
              <a:t>Man is to pray for all his needs. </a:t>
            </a:r>
            <a:r>
              <a:rPr lang="en-US" sz="2800" b="1" dirty="0">
                <a:solidFill>
                  <a:srgbClr val="FF0000"/>
                </a:solidFill>
              </a:rPr>
              <a:t>Luke 11:2-4</a:t>
            </a:r>
          </a:p>
        </p:txBody>
      </p:sp>
      <p:sp>
        <p:nvSpPr>
          <p:cNvPr id="4" name="Slide Number Placeholder 3">
            <a:extLst>
              <a:ext uri="{FF2B5EF4-FFF2-40B4-BE49-F238E27FC236}">
                <a16:creationId xmlns:a16="http://schemas.microsoft.com/office/drawing/2014/main" id="{62D873ED-25F0-6215-29E8-0AA436ACE61C}"/>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9E24BA60-1227-4A6B-8DBC-D9531DF8E3EF}" type="slidenum">
              <a:rPr lang="en-US" altLang="en-US">
                <a:solidFill>
                  <a:srgbClr val="045C75"/>
                </a:solidFill>
              </a:rPr>
              <a:pPr/>
              <a:t>4</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50F26A-D50C-1CD8-BB6F-0F7E42B662DB}"/>
              </a:ext>
            </a:extLst>
          </p:cNvPr>
          <p:cNvSpPr>
            <a:spLocks noGrp="1"/>
          </p:cNvSpPr>
          <p:nvPr>
            <p:ph type="title"/>
          </p:nvPr>
        </p:nvSpPr>
        <p:spPr/>
        <p:txBody>
          <a:bodyPr>
            <a:normAutofit/>
          </a:bodyPr>
          <a:lstStyle/>
          <a:p>
            <a:pPr fontAlgn="auto">
              <a:spcAft>
                <a:spcPts val="0"/>
              </a:spcAft>
              <a:defRPr/>
            </a:pPr>
            <a:r>
              <a:rPr lang="en-US" dirty="0"/>
              <a:t>The Prayer Of Faith </a:t>
            </a:r>
            <a:r>
              <a:rPr lang="en-US" sz="3100" b="1" dirty="0">
                <a:solidFill>
                  <a:srgbClr val="FF0000"/>
                </a:solidFill>
              </a:rPr>
              <a:t>James 5:13-18</a:t>
            </a:r>
            <a:endParaRPr lang="en-US" sz="3100" dirty="0"/>
          </a:p>
        </p:txBody>
      </p:sp>
      <p:sp>
        <p:nvSpPr>
          <p:cNvPr id="3" name="Content Placeholder 2">
            <a:extLst>
              <a:ext uri="{FF2B5EF4-FFF2-40B4-BE49-F238E27FC236}">
                <a16:creationId xmlns:a16="http://schemas.microsoft.com/office/drawing/2014/main" id="{45668100-B531-9098-228A-D3FC17FFAED8}"/>
              </a:ext>
            </a:extLst>
          </p:cNvPr>
          <p:cNvSpPr>
            <a:spLocks noGrp="1"/>
          </p:cNvSpPr>
          <p:nvPr>
            <p:ph idx="1"/>
          </p:nvPr>
        </p:nvSpPr>
        <p:spPr>
          <a:xfrm>
            <a:off x="416859" y="1966913"/>
            <a:ext cx="8305800" cy="4389437"/>
          </a:xfrm>
        </p:spPr>
        <p:txBody>
          <a:bodyPr>
            <a:normAutofit/>
          </a:bodyPr>
          <a:lstStyle/>
          <a:p>
            <a:pPr marL="274320" indent="-274320" fontAlgn="auto">
              <a:spcAft>
                <a:spcPts val="0"/>
              </a:spcAft>
              <a:buClr>
                <a:schemeClr val="accent3"/>
              </a:buClr>
              <a:buFont typeface="Wingdings 2"/>
              <a:buNone/>
              <a:defRPr/>
            </a:pPr>
            <a:r>
              <a:rPr lang="en-US" u="sng" dirty="0"/>
              <a:t>Prayer and Praise go together</a:t>
            </a:r>
            <a:r>
              <a:rPr lang="en-US" dirty="0"/>
              <a:t>.</a:t>
            </a:r>
          </a:p>
          <a:p>
            <a:pPr marL="274320" indent="-274320" fontAlgn="auto">
              <a:spcAft>
                <a:spcPts val="0"/>
              </a:spcAft>
              <a:buClr>
                <a:schemeClr val="accent3"/>
              </a:buClr>
              <a:buFont typeface="Wingdings 2"/>
              <a:buChar char=""/>
              <a:defRPr/>
            </a:pPr>
            <a:r>
              <a:rPr lang="en-US" i="1" dirty="0"/>
              <a:t>“Trust in Him at all times, O people; Pour out your heart before Him; God is a refuge for us.”</a:t>
            </a:r>
            <a:r>
              <a:rPr lang="en-US" dirty="0"/>
              <a:t> </a:t>
            </a:r>
            <a:r>
              <a:rPr lang="en-US" b="1" dirty="0">
                <a:solidFill>
                  <a:srgbClr val="FF0000"/>
                </a:solidFill>
              </a:rPr>
              <a:t>(Psalm 62:8) </a:t>
            </a:r>
            <a:endParaRPr lang="en-US" b="1" i="1" dirty="0">
              <a:solidFill>
                <a:srgbClr val="FF0000"/>
              </a:solidFill>
            </a:endParaRPr>
          </a:p>
          <a:p>
            <a:pPr marL="0" indent="0" fontAlgn="auto">
              <a:spcAft>
                <a:spcPts val="0"/>
              </a:spcAft>
              <a:buClr>
                <a:schemeClr val="accent3"/>
              </a:buClr>
              <a:buFont typeface="Wingdings 2"/>
              <a:buNone/>
              <a:defRPr/>
            </a:pPr>
            <a:endParaRPr lang="en-US" i="1" dirty="0"/>
          </a:p>
          <a:p>
            <a:pPr marL="274320" indent="-274320" fontAlgn="auto">
              <a:spcAft>
                <a:spcPts val="0"/>
              </a:spcAft>
              <a:buClr>
                <a:schemeClr val="accent3"/>
              </a:buClr>
              <a:buFont typeface="Wingdings 2"/>
              <a:buChar char=""/>
              <a:defRPr/>
            </a:pPr>
            <a:r>
              <a:rPr lang="en-US" i="1" dirty="0"/>
              <a:t>“Or what man is there among you who, when his son asks for a loaf, will give him a stone? Or if he asks for a fish, he will not give him a snake, will he? If you then, being evil, know how to give good gifts to your children, how much more will your Father who is in heaven give what is good to those who ask Him!”</a:t>
            </a:r>
            <a:r>
              <a:rPr lang="en-US" dirty="0"/>
              <a:t> </a:t>
            </a:r>
            <a:r>
              <a:rPr lang="en-US" b="1" dirty="0">
                <a:solidFill>
                  <a:srgbClr val="FF0000"/>
                </a:solidFill>
              </a:rPr>
              <a:t>(Matthew 7:9-11) </a:t>
            </a:r>
            <a:endParaRPr lang="en-US" b="1" i="1" dirty="0">
              <a:solidFill>
                <a:srgbClr val="FF0000"/>
              </a:solidFill>
            </a:endParaRPr>
          </a:p>
        </p:txBody>
      </p:sp>
      <p:sp>
        <p:nvSpPr>
          <p:cNvPr id="4" name="Slide Number Placeholder 3">
            <a:extLst>
              <a:ext uri="{FF2B5EF4-FFF2-40B4-BE49-F238E27FC236}">
                <a16:creationId xmlns:a16="http://schemas.microsoft.com/office/drawing/2014/main" id="{7BE5E9DA-2B90-5065-6B13-BE1622BC9636}"/>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BA0AF84C-43B5-49C8-BD34-162B8B462897}" type="slidenum">
              <a:rPr lang="en-US" altLang="en-US">
                <a:solidFill>
                  <a:srgbClr val="045C75"/>
                </a:solidFill>
              </a:rPr>
              <a:pPr/>
              <a:t>5</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214EE449-A262-471F-8E08-4363E4F056A8}"/>
              </a:ext>
            </a:extLst>
          </p:cNvPr>
          <p:cNvSpPr>
            <a:spLocks noGrp="1"/>
          </p:cNvSpPr>
          <p:nvPr>
            <p:ph type="title"/>
          </p:nvPr>
        </p:nvSpPr>
        <p:spPr/>
        <p:txBody>
          <a:bodyPr/>
          <a:lstStyle/>
          <a:p>
            <a:r>
              <a:rPr lang="en-US" altLang="en-US"/>
              <a:t>When Should One Pray?</a:t>
            </a:r>
          </a:p>
        </p:txBody>
      </p:sp>
      <p:sp>
        <p:nvSpPr>
          <p:cNvPr id="3" name="Content Placeholder 2">
            <a:extLst>
              <a:ext uri="{FF2B5EF4-FFF2-40B4-BE49-F238E27FC236}">
                <a16:creationId xmlns:a16="http://schemas.microsoft.com/office/drawing/2014/main" id="{1E49EE10-1B29-10FF-7054-231374C46DB6}"/>
              </a:ext>
            </a:extLst>
          </p:cNvPr>
          <p:cNvSpPr>
            <a:spLocks noGrp="1"/>
          </p:cNvSpPr>
          <p:nvPr>
            <p:ph idx="1"/>
          </p:nvPr>
        </p:nvSpPr>
        <p:spPr>
          <a:xfrm>
            <a:off x="457200" y="1935163"/>
            <a:ext cx="8229600" cy="4786312"/>
          </a:xfrm>
        </p:spPr>
        <p:txBody>
          <a:bodyPr/>
          <a:lstStyle/>
          <a:p>
            <a:pPr>
              <a:buFont typeface="Wingdings 2" panose="05020102010507070707" pitchFamily="18" charset="2"/>
              <a:buNone/>
            </a:pPr>
            <a:r>
              <a:rPr lang="en-US" altLang="en-US" u="sng" dirty="0"/>
              <a:t>James has already addressed the subject of prayer</a:t>
            </a:r>
            <a:r>
              <a:rPr lang="en-US" altLang="en-US" dirty="0"/>
              <a:t>.</a:t>
            </a:r>
          </a:p>
          <a:p>
            <a:r>
              <a:rPr lang="en-US" altLang="en-US" sz="2800" dirty="0"/>
              <a:t>Rejoice in Trials. </a:t>
            </a:r>
            <a:r>
              <a:rPr lang="en-US" altLang="en-US" sz="2800" b="1" dirty="0">
                <a:solidFill>
                  <a:srgbClr val="FF0000"/>
                </a:solidFill>
              </a:rPr>
              <a:t>James 1:2-6</a:t>
            </a:r>
          </a:p>
          <a:p>
            <a:pPr lvl="1"/>
            <a:r>
              <a:rPr lang="en-US" altLang="en-US" sz="2800" dirty="0"/>
              <a:t>Wisdom to deal with trials is to be sought in prayer,</a:t>
            </a:r>
            <a:br>
              <a:rPr lang="en-US" altLang="en-US" sz="2800" dirty="0"/>
            </a:br>
            <a:r>
              <a:rPr lang="en-US" altLang="en-US" sz="2800" dirty="0"/>
              <a:t> </a:t>
            </a:r>
            <a:r>
              <a:rPr lang="en-US" altLang="en-US" sz="2800" i="1" dirty="0"/>
              <a:t>“without any doubting” (verse 6)</a:t>
            </a:r>
          </a:p>
          <a:p>
            <a:r>
              <a:rPr lang="en-US" altLang="en-US" sz="2800" dirty="0"/>
              <a:t>Pray in every circumstance of life. </a:t>
            </a:r>
            <a:r>
              <a:rPr lang="en-US" altLang="en-US" sz="2800" b="1" dirty="0">
                <a:solidFill>
                  <a:srgbClr val="FF0000"/>
                </a:solidFill>
              </a:rPr>
              <a:t>James 5:13-16</a:t>
            </a:r>
          </a:p>
          <a:p>
            <a:pPr lvl="1"/>
            <a:r>
              <a:rPr lang="en-US" altLang="en-US" sz="2800" dirty="0"/>
              <a:t>We are commanded to pray, for self </a:t>
            </a:r>
            <a:r>
              <a:rPr lang="en-US" altLang="en-US" sz="2800" i="1" dirty="0"/>
              <a:t>(verse 13)</a:t>
            </a:r>
            <a:r>
              <a:rPr lang="en-US" altLang="en-US" sz="2800" dirty="0"/>
              <a:t>, and </a:t>
            </a:r>
            <a:r>
              <a:rPr lang="en-US" altLang="en-US" sz="2800" i="1" dirty="0"/>
              <a:t>“for one another” (verse 14-16)</a:t>
            </a:r>
            <a:endParaRPr lang="en-US" altLang="en-US" sz="2800" dirty="0"/>
          </a:p>
          <a:p>
            <a:r>
              <a:rPr lang="en-US" altLang="en-US" sz="2800" dirty="0"/>
              <a:t>Prayer changes things. </a:t>
            </a:r>
            <a:r>
              <a:rPr lang="en-US" altLang="en-US" sz="2800" b="1" dirty="0">
                <a:solidFill>
                  <a:srgbClr val="FF0000"/>
                </a:solidFill>
              </a:rPr>
              <a:t>James 5:16-18 </a:t>
            </a:r>
            <a:br>
              <a:rPr lang="en-US" altLang="en-US" sz="2800" dirty="0"/>
            </a:br>
            <a:r>
              <a:rPr lang="en-US" altLang="en-US" sz="2800" i="1" dirty="0"/>
              <a:t>(referencing 1 Kings 17-18)</a:t>
            </a:r>
          </a:p>
        </p:txBody>
      </p:sp>
      <p:sp>
        <p:nvSpPr>
          <p:cNvPr id="4" name="Slide Number Placeholder 3">
            <a:extLst>
              <a:ext uri="{FF2B5EF4-FFF2-40B4-BE49-F238E27FC236}">
                <a16:creationId xmlns:a16="http://schemas.microsoft.com/office/drawing/2014/main" id="{C97954AC-0EAB-4666-CB83-3BDA967A7132}"/>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8FC70114-0A95-4569-BF96-F6EFF0E84907}" type="slidenum">
              <a:rPr lang="en-US" altLang="en-US">
                <a:solidFill>
                  <a:srgbClr val="045C75"/>
                </a:solidFill>
              </a:rPr>
              <a:pPr/>
              <a:t>6</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2EA51FF-0858-2C4F-E8A9-D104A86CC6B7}"/>
              </a:ext>
            </a:extLst>
          </p:cNvPr>
          <p:cNvSpPr>
            <a:spLocks noGrp="1"/>
          </p:cNvSpPr>
          <p:nvPr>
            <p:ph type="title"/>
          </p:nvPr>
        </p:nvSpPr>
        <p:spPr>
          <a:xfrm>
            <a:off x="525780" y="304800"/>
            <a:ext cx="8229600" cy="1143000"/>
          </a:xfrm>
        </p:spPr>
        <p:txBody>
          <a:bodyPr/>
          <a:lstStyle/>
          <a:p>
            <a:r>
              <a:rPr lang="en-US" altLang="en-US" dirty="0"/>
              <a:t>When Should One Pray?</a:t>
            </a:r>
          </a:p>
        </p:txBody>
      </p:sp>
      <p:sp>
        <p:nvSpPr>
          <p:cNvPr id="3" name="Content Placeholder 2">
            <a:extLst>
              <a:ext uri="{FF2B5EF4-FFF2-40B4-BE49-F238E27FC236}">
                <a16:creationId xmlns:a16="http://schemas.microsoft.com/office/drawing/2014/main" id="{106F81BB-B436-54CB-7E29-3FF7AD51B0FE}"/>
              </a:ext>
            </a:extLst>
          </p:cNvPr>
          <p:cNvSpPr>
            <a:spLocks noGrp="1"/>
          </p:cNvSpPr>
          <p:nvPr>
            <p:ph idx="1"/>
          </p:nvPr>
        </p:nvSpPr>
        <p:spPr>
          <a:xfrm>
            <a:off x="152400" y="1509713"/>
            <a:ext cx="8991600" cy="4846637"/>
          </a:xfrm>
        </p:spPr>
        <p:txBody>
          <a:bodyPr>
            <a:normAutofit lnSpcReduction="10000"/>
          </a:bodyPr>
          <a:lstStyle/>
          <a:p>
            <a:pPr marL="274320" indent="-274320" fontAlgn="auto">
              <a:spcAft>
                <a:spcPts val="0"/>
              </a:spcAft>
              <a:buClr>
                <a:schemeClr val="accent3"/>
              </a:buClr>
              <a:buFont typeface="Wingdings 2"/>
              <a:buNone/>
              <a:defRPr/>
            </a:pPr>
            <a:r>
              <a:rPr lang="en-US" u="sng" dirty="0"/>
              <a:t>When we are suffering or afflicted</a:t>
            </a:r>
            <a:r>
              <a:rPr lang="en-US" dirty="0"/>
              <a:t>. </a:t>
            </a:r>
            <a:r>
              <a:rPr lang="en-US" b="1" dirty="0">
                <a:solidFill>
                  <a:srgbClr val="FF0000"/>
                </a:solidFill>
              </a:rPr>
              <a:t>James 5:13</a:t>
            </a:r>
          </a:p>
          <a:p>
            <a:pPr marL="274320" indent="-274320" fontAlgn="auto">
              <a:spcAft>
                <a:spcPts val="0"/>
              </a:spcAft>
              <a:buClr>
                <a:schemeClr val="accent3"/>
              </a:buClr>
              <a:buFont typeface="Wingdings 2"/>
              <a:buNone/>
              <a:defRPr/>
            </a:pPr>
            <a:endParaRPr lang="en-US" dirty="0"/>
          </a:p>
          <a:p>
            <a:pPr marL="274320" indent="-274320" fontAlgn="auto">
              <a:spcAft>
                <a:spcPts val="0"/>
              </a:spcAft>
              <a:buClr>
                <a:schemeClr val="accent3"/>
              </a:buClr>
              <a:buFont typeface="Wingdings 2"/>
              <a:buNone/>
              <a:defRPr/>
            </a:pPr>
            <a:r>
              <a:rPr lang="en-US" i="1" dirty="0" err="1"/>
              <a:t>Kapopatheo</a:t>
            </a:r>
            <a:r>
              <a:rPr lang="en-US" i="1" dirty="0"/>
              <a:t>: </a:t>
            </a:r>
            <a:r>
              <a:rPr lang="en-US" dirty="0"/>
              <a:t>“Suffer hardship” </a:t>
            </a:r>
            <a:r>
              <a:rPr lang="en-US" sz="2000" dirty="0"/>
              <a:t>(W.E. Vine); </a:t>
            </a:r>
            <a:r>
              <a:rPr lang="en-US" dirty="0"/>
              <a:t>“Suffer misfortune; bear hardship patiently” </a:t>
            </a:r>
            <a:r>
              <a:rPr lang="en-US" sz="2000" dirty="0"/>
              <a:t>(Arndt &amp; Gingrich)</a:t>
            </a:r>
            <a:endParaRPr lang="en-US" dirty="0"/>
          </a:p>
          <a:p>
            <a:pPr marL="274320" indent="-274320" fontAlgn="auto">
              <a:spcAft>
                <a:spcPts val="0"/>
              </a:spcAft>
              <a:buClr>
                <a:schemeClr val="accent3"/>
              </a:buClr>
              <a:buFont typeface="Wingdings 2"/>
              <a:buChar char=""/>
              <a:defRPr/>
            </a:pPr>
            <a:r>
              <a:rPr lang="en-US" dirty="0"/>
              <a:t>Times of trouble and hardship.</a:t>
            </a:r>
          </a:p>
          <a:p>
            <a:pPr marL="640080" lvl="1" indent="-246888" fontAlgn="auto">
              <a:spcAft>
                <a:spcPts val="0"/>
              </a:spcAft>
              <a:buFont typeface="Wingdings 2"/>
              <a:buChar char=""/>
              <a:defRPr/>
            </a:pPr>
            <a:r>
              <a:rPr lang="en-US" dirty="0"/>
              <a:t>(Bridges this text with James 5:10)</a:t>
            </a:r>
          </a:p>
          <a:p>
            <a:pPr marL="274320" indent="-274320" fontAlgn="auto">
              <a:spcAft>
                <a:spcPts val="0"/>
              </a:spcAft>
              <a:buClr>
                <a:schemeClr val="accent3"/>
              </a:buClr>
              <a:buFont typeface="Wingdings 2"/>
              <a:buChar char=""/>
              <a:defRPr/>
            </a:pPr>
            <a:r>
              <a:rPr lang="en-US" dirty="0"/>
              <a:t>The prophets suffered. </a:t>
            </a:r>
            <a:r>
              <a:rPr lang="en-US" b="1" dirty="0">
                <a:solidFill>
                  <a:srgbClr val="FF0000"/>
                </a:solidFill>
              </a:rPr>
              <a:t>James 5:10</a:t>
            </a:r>
          </a:p>
          <a:p>
            <a:pPr marL="641033" lvl="1" indent="-274320" fontAlgn="auto">
              <a:spcAft>
                <a:spcPts val="0"/>
              </a:spcAft>
              <a:buClr>
                <a:schemeClr val="accent3"/>
              </a:buClr>
              <a:buFont typeface="Wingdings 2"/>
              <a:buChar char=""/>
              <a:defRPr/>
            </a:pPr>
            <a:r>
              <a:rPr lang="en-US" b="1" dirty="0">
                <a:solidFill>
                  <a:srgbClr val="FF0000"/>
                </a:solidFill>
              </a:rPr>
              <a:t>Jeremiah 38:6 </a:t>
            </a:r>
            <a:r>
              <a:rPr lang="en-US" dirty="0"/>
              <a:t>(Jeremiah thrown into a cistern)</a:t>
            </a:r>
          </a:p>
          <a:p>
            <a:pPr marL="641033" lvl="1" indent="-274320" fontAlgn="auto">
              <a:spcAft>
                <a:spcPts val="0"/>
              </a:spcAft>
              <a:buClr>
                <a:schemeClr val="accent3"/>
              </a:buClr>
              <a:buFont typeface="Wingdings 2"/>
              <a:buChar char=""/>
              <a:defRPr/>
            </a:pPr>
            <a:r>
              <a:rPr lang="en-US" b="1" dirty="0">
                <a:solidFill>
                  <a:srgbClr val="FF0000"/>
                </a:solidFill>
              </a:rPr>
              <a:t>2 Chronicles 24:20-21 </a:t>
            </a:r>
            <a:r>
              <a:rPr lang="en-US" dirty="0"/>
              <a:t>(Zechariah killed, cf. Luke 11:45ff)</a:t>
            </a:r>
          </a:p>
          <a:p>
            <a:pPr marL="274320" indent="-274320" fontAlgn="auto">
              <a:spcAft>
                <a:spcPts val="0"/>
              </a:spcAft>
              <a:buClr>
                <a:schemeClr val="accent3"/>
              </a:buClr>
              <a:buFont typeface="Wingdings 2"/>
              <a:buChar char=""/>
              <a:defRPr/>
            </a:pPr>
            <a:r>
              <a:rPr lang="en-US" dirty="0"/>
              <a:t>Disciples of Christ will suffer. </a:t>
            </a:r>
            <a:r>
              <a:rPr lang="en-US" b="1" dirty="0">
                <a:solidFill>
                  <a:srgbClr val="FF0000"/>
                </a:solidFill>
              </a:rPr>
              <a:t>Matthew 5:11-12,</a:t>
            </a:r>
            <a:br>
              <a:rPr lang="en-US" b="1" dirty="0">
                <a:solidFill>
                  <a:srgbClr val="FF0000"/>
                </a:solidFill>
              </a:rPr>
            </a:br>
            <a:r>
              <a:rPr lang="en-US" b="1" dirty="0">
                <a:solidFill>
                  <a:srgbClr val="FF0000"/>
                </a:solidFill>
              </a:rPr>
              <a:t>2 Timothy 3:12</a:t>
            </a:r>
          </a:p>
        </p:txBody>
      </p:sp>
      <p:sp>
        <p:nvSpPr>
          <p:cNvPr id="4" name="Slide Number Placeholder 3">
            <a:extLst>
              <a:ext uri="{FF2B5EF4-FFF2-40B4-BE49-F238E27FC236}">
                <a16:creationId xmlns:a16="http://schemas.microsoft.com/office/drawing/2014/main" id="{66FB1305-57CA-741B-A169-F3361C2EC13D}"/>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260516DB-98D8-4590-B414-8D5E16C9D6DC}" type="slidenum">
              <a:rPr lang="en-US" altLang="en-US">
                <a:solidFill>
                  <a:srgbClr val="045C75"/>
                </a:solidFill>
              </a:rPr>
              <a:pPr/>
              <a:t>7</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A41424B9-5FBF-853B-847D-C7DB40F7B178}"/>
              </a:ext>
            </a:extLst>
          </p:cNvPr>
          <p:cNvSpPr>
            <a:spLocks noGrp="1"/>
          </p:cNvSpPr>
          <p:nvPr>
            <p:ph type="title"/>
          </p:nvPr>
        </p:nvSpPr>
        <p:spPr/>
        <p:txBody>
          <a:bodyPr/>
          <a:lstStyle/>
          <a:p>
            <a:r>
              <a:rPr lang="en-US" altLang="en-US"/>
              <a:t>When Should One Pray?</a:t>
            </a:r>
          </a:p>
        </p:txBody>
      </p:sp>
      <p:sp>
        <p:nvSpPr>
          <p:cNvPr id="3" name="Content Placeholder 2">
            <a:extLst>
              <a:ext uri="{FF2B5EF4-FFF2-40B4-BE49-F238E27FC236}">
                <a16:creationId xmlns:a16="http://schemas.microsoft.com/office/drawing/2014/main" id="{2ECE2F8E-F64A-58A9-AAFF-56E8A98C40B8}"/>
              </a:ext>
            </a:extLst>
          </p:cNvPr>
          <p:cNvSpPr>
            <a:spLocks noGrp="1"/>
          </p:cNvSpPr>
          <p:nvPr>
            <p:ph idx="1"/>
          </p:nvPr>
        </p:nvSpPr>
        <p:spPr>
          <a:xfrm>
            <a:off x="304800" y="1935163"/>
            <a:ext cx="8458200" cy="4694237"/>
          </a:xfrm>
        </p:spPr>
        <p:txBody>
          <a:bodyPr>
            <a:normAutofit/>
          </a:bodyPr>
          <a:lstStyle/>
          <a:p>
            <a:pPr marL="274320" indent="-274320" fontAlgn="auto">
              <a:spcAft>
                <a:spcPts val="0"/>
              </a:spcAft>
              <a:buClr>
                <a:schemeClr val="accent3"/>
              </a:buClr>
              <a:buFont typeface="Wingdings 2"/>
              <a:buChar char=""/>
              <a:defRPr/>
            </a:pPr>
            <a:r>
              <a:rPr lang="en-US" sz="2800" i="1" dirty="0" err="1"/>
              <a:t>Kapopatheo</a:t>
            </a:r>
            <a:r>
              <a:rPr lang="en-US" sz="2800" i="1" dirty="0"/>
              <a:t>: </a:t>
            </a:r>
            <a:r>
              <a:rPr lang="en-US" sz="2800" dirty="0"/>
              <a:t>“Suffer hardship” </a:t>
            </a:r>
            <a:r>
              <a:rPr lang="en-US" sz="2000" dirty="0"/>
              <a:t>(W.E. Vine); </a:t>
            </a:r>
            <a:r>
              <a:rPr lang="en-US" sz="2800" dirty="0"/>
              <a:t>“Suffer misfortune; bear hardship patiently” </a:t>
            </a:r>
            <a:r>
              <a:rPr lang="en-US" sz="2000" dirty="0"/>
              <a:t>(</a:t>
            </a:r>
            <a:r>
              <a:rPr lang="en-US" sz="2000" dirty="0" err="1"/>
              <a:t>Ardnt</a:t>
            </a:r>
            <a:r>
              <a:rPr lang="en-US" sz="2000" dirty="0"/>
              <a:t> and Gingrich)</a:t>
            </a:r>
            <a:endParaRPr lang="en-US" sz="2800" dirty="0"/>
          </a:p>
          <a:p>
            <a:pPr marL="393192" lvl="1" indent="0" fontAlgn="auto">
              <a:spcAft>
                <a:spcPts val="0"/>
              </a:spcAft>
              <a:buFont typeface="Wingdings 2"/>
              <a:buNone/>
              <a:defRPr/>
            </a:pPr>
            <a:endParaRPr lang="en-US" sz="3500" dirty="0"/>
          </a:p>
          <a:p>
            <a:pPr marL="640080" lvl="1" indent="-246888" fontAlgn="auto">
              <a:spcAft>
                <a:spcPts val="0"/>
              </a:spcAft>
              <a:buFont typeface="Wingdings 2"/>
              <a:buChar char=""/>
              <a:defRPr/>
            </a:pPr>
            <a:r>
              <a:rPr lang="en-US" sz="3500" dirty="0"/>
              <a:t>Used in:</a:t>
            </a:r>
          </a:p>
          <a:p>
            <a:pPr lvl="2" indent="-246888" fontAlgn="auto">
              <a:spcAft>
                <a:spcPts val="0"/>
              </a:spcAft>
              <a:buFont typeface="Wingdings 2"/>
              <a:buChar char=""/>
              <a:defRPr/>
            </a:pPr>
            <a:r>
              <a:rPr lang="en-US" sz="3000" b="1" dirty="0">
                <a:solidFill>
                  <a:srgbClr val="FF0000"/>
                </a:solidFill>
              </a:rPr>
              <a:t>2 Timothy 2:3</a:t>
            </a:r>
            <a:r>
              <a:rPr lang="en-US" sz="3000" dirty="0"/>
              <a:t>, “Suffer hardship”</a:t>
            </a:r>
          </a:p>
          <a:p>
            <a:pPr lvl="2" indent="-246888" fontAlgn="auto">
              <a:spcAft>
                <a:spcPts val="0"/>
              </a:spcAft>
              <a:buFont typeface="Wingdings 2"/>
              <a:buChar char=""/>
              <a:defRPr/>
            </a:pPr>
            <a:r>
              <a:rPr lang="en-US" sz="3000" b="1" dirty="0">
                <a:solidFill>
                  <a:srgbClr val="FF0000"/>
                </a:solidFill>
              </a:rPr>
              <a:t>2 Timothy 2:8-9</a:t>
            </a:r>
            <a:r>
              <a:rPr lang="en-US" sz="3000" dirty="0"/>
              <a:t>, “Suffer hardship”</a:t>
            </a:r>
          </a:p>
          <a:p>
            <a:pPr lvl="2" indent="-246888" fontAlgn="auto">
              <a:spcAft>
                <a:spcPts val="0"/>
              </a:spcAft>
              <a:buFont typeface="Wingdings 2"/>
              <a:buChar char=""/>
              <a:defRPr/>
            </a:pPr>
            <a:r>
              <a:rPr lang="en-US" sz="3000" b="1" dirty="0">
                <a:solidFill>
                  <a:srgbClr val="FF0000"/>
                </a:solidFill>
              </a:rPr>
              <a:t>2 Timothy 4:5</a:t>
            </a:r>
            <a:r>
              <a:rPr lang="en-US" sz="3000" dirty="0"/>
              <a:t>, “Endure hardship”</a:t>
            </a:r>
          </a:p>
        </p:txBody>
      </p:sp>
      <p:sp>
        <p:nvSpPr>
          <p:cNvPr id="4" name="Slide Number Placeholder 3">
            <a:extLst>
              <a:ext uri="{FF2B5EF4-FFF2-40B4-BE49-F238E27FC236}">
                <a16:creationId xmlns:a16="http://schemas.microsoft.com/office/drawing/2014/main" id="{85D34DC7-1A27-0C2F-85F9-B01DB813F935}"/>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79DA5894-88EA-482B-A3E6-DC403C125F00}" type="slidenum">
              <a:rPr lang="en-US" altLang="en-US">
                <a:solidFill>
                  <a:srgbClr val="045C75"/>
                </a:solidFill>
              </a:rPr>
              <a:pPr/>
              <a:t>8</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11B199E-606F-7869-3569-2BFC2B4736A9}"/>
              </a:ext>
            </a:extLst>
          </p:cNvPr>
          <p:cNvSpPr>
            <a:spLocks noGrp="1"/>
          </p:cNvSpPr>
          <p:nvPr>
            <p:ph type="title"/>
          </p:nvPr>
        </p:nvSpPr>
        <p:spPr/>
        <p:txBody>
          <a:bodyPr/>
          <a:lstStyle/>
          <a:p>
            <a:r>
              <a:rPr lang="en-US" altLang="en-US"/>
              <a:t>When Should One Pray?</a:t>
            </a:r>
          </a:p>
        </p:txBody>
      </p:sp>
      <p:sp>
        <p:nvSpPr>
          <p:cNvPr id="3" name="Content Placeholder 2">
            <a:extLst>
              <a:ext uri="{FF2B5EF4-FFF2-40B4-BE49-F238E27FC236}">
                <a16:creationId xmlns:a16="http://schemas.microsoft.com/office/drawing/2014/main" id="{5EA485EA-71D8-243E-470E-5E62659D2558}"/>
              </a:ext>
            </a:extLst>
          </p:cNvPr>
          <p:cNvSpPr>
            <a:spLocks noGrp="1"/>
          </p:cNvSpPr>
          <p:nvPr>
            <p:ph idx="1"/>
          </p:nvPr>
        </p:nvSpPr>
        <p:spPr>
          <a:xfrm>
            <a:off x="268288" y="1935163"/>
            <a:ext cx="8610600" cy="4694237"/>
          </a:xfrm>
        </p:spPr>
        <p:txBody>
          <a:bodyPr/>
          <a:lstStyle/>
          <a:p>
            <a:pPr>
              <a:buFont typeface="Wingdings 2" panose="05020102010507070707" pitchFamily="18" charset="2"/>
              <a:buNone/>
            </a:pPr>
            <a:r>
              <a:rPr lang="en-US" altLang="en-US" b="1" dirty="0"/>
              <a:t>In Contrast </a:t>
            </a:r>
            <a:r>
              <a:rPr lang="en-US" altLang="en-US" dirty="0"/>
              <a:t>…</a:t>
            </a:r>
          </a:p>
          <a:p>
            <a:pPr>
              <a:buFont typeface="Wingdings 2" panose="05020102010507070707" pitchFamily="18" charset="2"/>
              <a:buNone/>
            </a:pPr>
            <a:r>
              <a:rPr lang="en-US" altLang="en-US" u="sng" dirty="0"/>
              <a:t>We should </a:t>
            </a:r>
            <a:r>
              <a:rPr lang="en-US" altLang="en-US" i="1" u="sng" dirty="0"/>
              <a:t>“sing psalms” </a:t>
            </a:r>
            <a:r>
              <a:rPr lang="en-US" altLang="en-US" u="sng" dirty="0"/>
              <a:t>when we are </a:t>
            </a:r>
            <a:r>
              <a:rPr lang="en-US" altLang="en-US" b="1" u="sng" dirty="0"/>
              <a:t>cheerful</a:t>
            </a:r>
            <a:r>
              <a:rPr lang="en-US" altLang="en-US" b="1" dirty="0"/>
              <a:t>.</a:t>
            </a:r>
            <a:r>
              <a:rPr lang="en-US" altLang="en-US" dirty="0"/>
              <a:t> </a:t>
            </a:r>
            <a:r>
              <a:rPr lang="en-US" altLang="en-US" b="1" dirty="0">
                <a:solidFill>
                  <a:srgbClr val="FF0000"/>
                </a:solidFill>
              </a:rPr>
              <a:t>James 5:13</a:t>
            </a:r>
          </a:p>
          <a:p>
            <a:pPr>
              <a:buFont typeface="Wingdings 2" panose="05020102010507070707" pitchFamily="18" charset="2"/>
              <a:buNone/>
            </a:pPr>
            <a:r>
              <a:rPr lang="en-US" altLang="en-US" dirty="0"/>
              <a:t>Greek “</a:t>
            </a:r>
            <a:r>
              <a:rPr lang="en-US" altLang="en-US" i="1" dirty="0" err="1"/>
              <a:t>euthumeo</a:t>
            </a:r>
            <a:r>
              <a:rPr lang="en-US" altLang="en-US" i="1" dirty="0"/>
              <a:t>”: “</a:t>
            </a:r>
            <a:r>
              <a:rPr lang="en-US" altLang="en-US" dirty="0"/>
              <a:t>Good cheer” </a:t>
            </a:r>
            <a:r>
              <a:rPr lang="en-US" altLang="en-US" sz="2000" dirty="0"/>
              <a:t>(W.E. Vine); </a:t>
            </a:r>
            <a:br>
              <a:rPr lang="en-US" altLang="en-US" sz="2000" dirty="0"/>
            </a:br>
            <a:r>
              <a:rPr lang="en-US" altLang="en-US" dirty="0"/>
              <a:t>“… Keep up one’s courage” </a:t>
            </a:r>
            <a:r>
              <a:rPr lang="en-US" altLang="en-US" sz="2000" dirty="0"/>
              <a:t>(Arndt and Gingrich)</a:t>
            </a:r>
          </a:p>
          <a:p>
            <a:pPr>
              <a:buFont typeface="Wingdings 2" panose="05020102010507070707" pitchFamily="18" charset="2"/>
              <a:buNone/>
            </a:pPr>
            <a:endParaRPr lang="en-US" altLang="en-US" sz="2000" dirty="0"/>
          </a:p>
          <a:p>
            <a:r>
              <a:rPr lang="en-US" altLang="en-US" dirty="0"/>
              <a:t>Word used in the context of Paul’s shipwreck. </a:t>
            </a:r>
            <a:br>
              <a:rPr lang="en-US" altLang="en-US" dirty="0"/>
            </a:br>
            <a:r>
              <a:rPr lang="en-US" altLang="en-US" b="1" dirty="0">
                <a:solidFill>
                  <a:srgbClr val="FF0000"/>
                </a:solidFill>
              </a:rPr>
              <a:t>Acts 27:22, 25</a:t>
            </a:r>
          </a:p>
          <a:p>
            <a:pPr marL="0" indent="0">
              <a:buNone/>
            </a:pPr>
            <a:endParaRPr lang="en-US" altLang="en-US" dirty="0"/>
          </a:p>
          <a:p>
            <a:r>
              <a:rPr lang="en-US" altLang="en-US" dirty="0"/>
              <a:t>We can sing in adversity. </a:t>
            </a:r>
            <a:r>
              <a:rPr lang="en-US" altLang="en-US" b="1" dirty="0">
                <a:solidFill>
                  <a:srgbClr val="FF0000"/>
                </a:solidFill>
              </a:rPr>
              <a:t>Acts 16:25; 5:40-41; James 1:2.</a:t>
            </a:r>
          </a:p>
        </p:txBody>
      </p:sp>
      <p:sp>
        <p:nvSpPr>
          <p:cNvPr id="4" name="Slide Number Placeholder 3">
            <a:extLst>
              <a:ext uri="{FF2B5EF4-FFF2-40B4-BE49-F238E27FC236}">
                <a16:creationId xmlns:a16="http://schemas.microsoft.com/office/drawing/2014/main" id="{3625DB8C-0146-2C56-DB35-4C5E62CD2A86}"/>
              </a:ext>
            </a:extLst>
          </p:cNvPr>
          <p:cNvSpPr>
            <a:spLocks noGrp="1"/>
          </p:cNvSpPr>
          <p:nvPr>
            <p:ph type="sldNum" sz="quarter" idx="12"/>
          </p:nvPr>
        </p:nvSpPr>
        <p:spPr/>
        <p:txBody>
          <a:bodyPr/>
          <a:lstStyle>
            <a:lvl1pPr>
              <a:defRPr>
                <a:solidFill>
                  <a:schemeClr val="tx1"/>
                </a:solidFill>
                <a:latin typeface="Constantia" panose="02030602050306030303" pitchFamily="18" charset="0"/>
              </a:defRPr>
            </a:lvl1pPr>
            <a:lvl2pPr marL="742950" indent="-285750">
              <a:defRPr>
                <a:solidFill>
                  <a:schemeClr val="tx1"/>
                </a:solidFill>
                <a:latin typeface="Constantia" panose="02030602050306030303" pitchFamily="18" charset="0"/>
              </a:defRPr>
            </a:lvl2pPr>
            <a:lvl3pPr marL="1143000" indent="-228600">
              <a:defRPr>
                <a:solidFill>
                  <a:schemeClr val="tx1"/>
                </a:solidFill>
                <a:latin typeface="Constantia" panose="02030602050306030303" pitchFamily="18" charset="0"/>
              </a:defRPr>
            </a:lvl3pPr>
            <a:lvl4pPr marL="1600200" indent="-228600">
              <a:defRPr>
                <a:solidFill>
                  <a:schemeClr val="tx1"/>
                </a:solidFill>
                <a:latin typeface="Constantia" panose="02030602050306030303" pitchFamily="18" charset="0"/>
              </a:defRPr>
            </a:lvl4pPr>
            <a:lvl5pPr marL="2057400" indent="-228600">
              <a:defRPr>
                <a:solidFill>
                  <a:schemeClr val="tx1"/>
                </a:solidFill>
                <a:latin typeface="Constantia" panose="02030602050306030303" pitchFamily="18" charset="0"/>
              </a:defRPr>
            </a:lvl5pPr>
            <a:lvl6pPr marL="2514600" indent="-228600" fontAlgn="base">
              <a:spcBef>
                <a:spcPct val="0"/>
              </a:spcBef>
              <a:spcAft>
                <a:spcPct val="0"/>
              </a:spcAft>
              <a:defRPr>
                <a:solidFill>
                  <a:schemeClr val="tx1"/>
                </a:solidFill>
                <a:latin typeface="Constantia" panose="02030602050306030303" pitchFamily="18" charset="0"/>
              </a:defRPr>
            </a:lvl6pPr>
            <a:lvl7pPr marL="2971800" indent="-228600" fontAlgn="base">
              <a:spcBef>
                <a:spcPct val="0"/>
              </a:spcBef>
              <a:spcAft>
                <a:spcPct val="0"/>
              </a:spcAft>
              <a:defRPr>
                <a:solidFill>
                  <a:schemeClr val="tx1"/>
                </a:solidFill>
                <a:latin typeface="Constantia" panose="02030602050306030303" pitchFamily="18" charset="0"/>
              </a:defRPr>
            </a:lvl7pPr>
            <a:lvl8pPr marL="3429000" indent="-228600" fontAlgn="base">
              <a:spcBef>
                <a:spcPct val="0"/>
              </a:spcBef>
              <a:spcAft>
                <a:spcPct val="0"/>
              </a:spcAft>
              <a:defRPr>
                <a:solidFill>
                  <a:schemeClr val="tx1"/>
                </a:solidFill>
                <a:latin typeface="Constantia" panose="02030602050306030303" pitchFamily="18" charset="0"/>
              </a:defRPr>
            </a:lvl8pPr>
            <a:lvl9pPr marL="3886200" indent="-228600" fontAlgn="base">
              <a:spcBef>
                <a:spcPct val="0"/>
              </a:spcBef>
              <a:spcAft>
                <a:spcPct val="0"/>
              </a:spcAft>
              <a:defRPr>
                <a:solidFill>
                  <a:schemeClr val="tx1"/>
                </a:solidFill>
                <a:latin typeface="Constantia" panose="02030602050306030303" pitchFamily="18" charset="0"/>
              </a:defRPr>
            </a:lvl9pPr>
          </a:lstStyle>
          <a:p>
            <a:fld id="{6E4FA7CC-2BE5-4141-B975-D18A42BED2E1}" type="slidenum">
              <a:rPr lang="en-US" altLang="en-US">
                <a:solidFill>
                  <a:srgbClr val="045C75"/>
                </a:solidFill>
              </a:rPr>
              <a:pPr/>
              <a:t>9</a:t>
            </a:fld>
            <a:endParaRPr lang="en-US" altLang="en-US">
              <a:solidFill>
                <a:srgbClr val="045C75"/>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3866</TotalTime>
  <Words>6268</Words>
  <Application>Microsoft Office PowerPoint</Application>
  <PresentationFormat>On-screen Show (4:3)</PresentationFormat>
  <Paragraphs>298</Paragraphs>
  <Slides>24</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Constantia</vt:lpstr>
      <vt:lpstr>system-ui</vt:lpstr>
      <vt:lpstr>Verdana</vt:lpstr>
      <vt:lpstr>Wingdings 2</vt:lpstr>
      <vt:lpstr>Flow</vt:lpstr>
      <vt:lpstr>The Prayer Of Faith</vt:lpstr>
      <vt:lpstr>Review Of James</vt:lpstr>
      <vt:lpstr>Review Of James</vt:lpstr>
      <vt:lpstr>The Prayer Of Faith James 5:13-18</vt:lpstr>
      <vt:lpstr>The Prayer Of Faith James 5:13-18</vt:lpstr>
      <vt:lpstr>When Should One Pray?</vt:lpstr>
      <vt:lpstr>When Should One Pray?</vt:lpstr>
      <vt:lpstr>When Should One Pray?</vt:lpstr>
      <vt:lpstr>When Should One Pray?</vt:lpstr>
      <vt:lpstr>When Should One Pray?</vt:lpstr>
      <vt:lpstr>When Should One Pray?</vt:lpstr>
      <vt:lpstr>When Should One Pray?</vt:lpstr>
      <vt:lpstr>When Should One Pray?</vt:lpstr>
      <vt:lpstr>When Should One Pray?</vt:lpstr>
      <vt:lpstr>When Should One Pray?</vt:lpstr>
      <vt:lpstr>Why Call For The Elders?</vt:lpstr>
      <vt:lpstr>Why Call For The Elders?</vt:lpstr>
      <vt:lpstr>Why Call For The Elders?</vt:lpstr>
      <vt:lpstr>The Effectiveness Of Prayer</vt:lpstr>
      <vt:lpstr>The Effectiveness Of Prayer (cont’d)</vt:lpstr>
      <vt:lpstr>The Effectiveness Of Prayer (cont’d)</vt:lpstr>
      <vt:lpstr>One Purpose Of Prayer</vt:lpstr>
      <vt:lpstr>One Purpose Of Prayer</vt:lpstr>
      <vt:lpstr>How To Obey The Gospel of Jesus Christ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Prayer Of Faith (4)</dc:title>
  <dc:creator>Randy Childs; Micky Galloway</dc:creator>
  <cp:lastModifiedBy>Richard Lidh</cp:lastModifiedBy>
  <cp:revision>62</cp:revision>
  <cp:lastPrinted>2024-11-03T04:56:45Z</cp:lastPrinted>
  <dcterms:created xsi:type="dcterms:W3CDTF">2014-05-31T21:00:56Z</dcterms:created>
  <dcterms:modified xsi:type="dcterms:W3CDTF">2024-11-16T18:36:27Z</dcterms:modified>
</cp:coreProperties>
</file>